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4"/>
    <p:sldMasterId id="2147484196" r:id="rId5"/>
  </p:sldMasterIdLst>
  <p:notesMasterIdLst>
    <p:notesMasterId r:id="rId14"/>
  </p:notesMasterIdLst>
  <p:handoutMasterIdLst>
    <p:handoutMasterId r:id="rId15"/>
  </p:handoutMasterIdLst>
  <p:sldIdLst>
    <p:sldId id="531" r:id="rId6"/>
    <p:sldId id="636" r:id="rId7"/>
    <p:sldId id="614" r:id="rId8"/>
    <p:sldId id="635" r:id="rId9"/>
    <p:sldId id="622" r:id="rId10"/>
    <p:sldId id="489" r:id="rId11"/>
    <p:sldId id="401" r:id="rId12"/>
    <p:sldId id="402" r:id="rId13"/>
  </p:sldIdLst>
  <p:sldSz cx="9144000" cy="6858000" type="letter"/>
  <p:notesSz cx="6881813" cy="9296400"/>
  <p:defaultTextStyle>
    <a:defPPr>
      <a:defRPr lang="en-US"/>
    </a:defPPr>
    <a:lvl1pPr algn="l" rtl="0" fontAlgn="base">
      <a:spcBef>
        <a:spcPct val="0"/>
      </a:spcBef>
      <a:spcAft>
        <a:spcPct val="0"/>
      </a:spcAft>
      <a:defRPr sz="1200" kern="1200">
        <a:solidFill>
          <a:schemeClr val="tx1"/>
        </a:solidFill>
        <a:latin typeface="Tahoma" pitchFamily="34" charset="0"/>
        <a:ea typeface="+mn-ea"/>
        <a:cs typeface="+mn-cs"/>
      </a:defRPr>
    </a:lvl1pPr>
    <a:lvl2pPr marL="457200" algn="l" rtl="0" fontAlgn="base">
      <a:spcBef>
        <a:spcPct val="0"/>
      </a:spcBef>
      <a:spcAft>
        <a:spcPct val="0"/>
      </a:spcAft>
      <a:defRPr sz="1200" kern="1200">
        <a:solidFill>
          <a:schemeClr val="tx1"/>
        </a:solidFill>
        <a:latin typeface="Tahoma" pitchFamily="34" charset="0"/>
        <a:ea typeface="+mn-ea"/>
        <a:cs typeface="+mn-cs"/>
      </a:defRPr>
    </a:lvl2pPr>
    <a:lvl3pPr marL="914400" algn="l" rtl="0" fontAlgn="base">
      <a:spcBef>
        <a:spcPct val="0"/>
      </a:spcBef>
      <a:spcAft>
        <a:spcPct val="0"/>
      </a:spcAft>
      <a:defRPr sz="1200" kern="1200">
        <a:solidFill>
          <a:schemeClr val="tx1"/>
        </a:solidFill>
        <a:latin typeface="Tahoma" pitchFamily="34" charset="0"/>
        <a:ea typeface="+mn-ea"/>
        <a:cs typeface="+mn-cs"/>
      </a:defRPr>
    </a:lvl3pPr>
    <a:lvl4pPr marL="1371600" algn="l" rtl="0" fontAlgn="base">
      <a:spcBef>
        <a:spcPct val="0"/>
      </a:spcBef>
      <a:spcAft>
        <a:spcPct val="0"/>
      </a:spcAft>
      <a:defRPr sz="1200" kern="1200">
        <a:solidFill>
          <a:schemeClr val="tx1"/>
        </a:solidFill>
        <a:latin typeface="Tahoma" pitchFamily="34" charset="0"/>
        <a:ea typeface="+mn-ea"/>
        <a:cs typeface="+mn-cs"/>
      </a:defRPr>
    </a:lvl4pPr>
    <a:lvl5pPr marL="1828800" algn="l" rtl="0" fontAlgn="base">
      <a:spcBef>
        <a:spcPct val="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Tahoma" pitchFamily="34" charset="0"/>
        <a:ea typeface="+mn-ea"/>
        <a:cs typeface="+mn-cs"/>
      </a:defRPr>
    </a:lvl6pPr>
    <a:lvl7pPr marL="2743200" algn="l" defTabSz="914400" rtl="0" eaLnBrk="1" latinLnBrk="0" hangingPunct="1">
      <a:defRPr sz="1200" kern="1200">
        <a:solidFill>
          <a:schemeClr val="tx1"/>
        </a:solidFill>
        <a:latin typeface="Tahoma" pitchFamily="34" charset="0"/>
        <a:ea typeface="+mn-ea"/>
        <a:cs typeface="+mn-cs"/>
      </a:defRPr>
    </a:lvl7pPr>
    <a:lvl8pPr marL="3200400" algn="l" defTabSz="914400" rtl="0" eaLnBrk="1" latinLnBrk="0" hangingPunct="1">
      <a:defRPr sz="1200" kern="1200">
        <a:solidFill>
          <a:schemeClr val="tx1"/>
        </a:solidFill>
        <a:latin typeface="Tahoma" pitchFamily="34" charset="0"/>
        <a:ea typeface="+mn-ea"/>
        <a:cs typeface="+mn-cs"/>
      </a:defRPr>
    </a:lvl8pPr>
    <a:lvl9pPr marL="3657600" algn="l" defTabSz="914400" rtl="0" eaLnBrk="1" latinLnBrk="0" hangingPunct="1">
      <a:defRPr sz="1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FF"/>
    <a:srgbClr val="FFCC00"/>
    <a:srgbClr val="000099"/>
    <a:srgbClr val="990000"/>
    <a:srgbClr val="0000CC"/>
    <a:srgbClr val="FF9933"/>
    <a:srgbClr val="FF0066"/>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73" autoAdjust="0"/>
    <p:restoredTop sz="68599" autoAdjust="0"/>
  </p:normalViewPr>
  <p:slideViewPr>
    <p:cSldViewPr>
      <p:cViewPr varScale="1">
        <p:scale>
          <a:sx n="90" d="100"/>
          <a:sy n="90" d="100"/>
        </p:scale>
        <p:origin x="192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90" d="100"/>
        <a:sy n="90" d="100"/>
      </p:scale>
      <p:origin x="0" y="0"/>
    </p:cViewPr>
  </p:sorterViewPr>
  <p:notesViewPr>
    <p:cSldViewPr>
      <p:cViewPr>
        <p:scale>
          <a:sx n="100" d="100"/>
          <a:sy n="100" d="100"/>
        </p:scale>
        <p:origin x="-192" y="-72"/>
      </p:cViewPr>
      <p:guideLst>
        <p:guide orient="horz" pos="2927"/>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1" y="1"/>
            <a:ext cx="2982913"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83971" name="Rectangle 3"/>
          <p:cNvSpPr>
            <a:spLocks noGrp="1" noChangeArrowheads="1"/>
          </p:cNvSpPr>
          <p:nvPr>
            <p:ph type="dt" sz="quarter" idx="1"/>
          </p:nvPr>
        </p:nvSpPr>
        <p:spPr bwMode="auto">
          <a:xfrm>
            <a:off x="3898902" y="1"/>
            <a:ext cx="2982913"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algn="r" defTabSz="926982" eaLnBrk="0" hangingPunct="0">
              <a:defRPr>
                <a:latin typeface="Times New Roman" pitchFamily="18" charset="0"/>
              </a:defRPr>
            </a:lvl1pPr>
          </a:lstStyle>
          <a:p>
            <a:pPr>
              <a:defRPr/>
            </a:pPr>
            <a:fld id="{816487F3-1F32-4FE7-90BB-A6291B2D76A2}" type="datetime7">
              <a:rPr lang="en-US"/>
              <a:pPr>
                <a:defRPr/>
              </a:pPr>
              <a:t>Dec-19</a:t>
            </a:fld>
            <a:endParaRPr lang="en-US" dirty="0"/>
          </a:p>
        </p:txBody>
      </p:sp>
      <p:sp>
        <p:nvSpPr>
          <p:cNvPr id="83972" name="Rectangle 4"/>
          <p:cNvSpPr>
            <a:spLocks noGrp="1" noChangeArrowheads="1"/>
          </p:cNvSpPr>
          <p:nvPr>
            <p:ph type="ftr" sz="quarter" idx="2"/>
          </p:nvPr>
        </p:nvSpPr>
        <p:spPr bwMode="auto">
          <a:xfrm>
            <a:off x="1" y="8831264"/>
            <a:ext cx="2982913"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83973" name="Rectangle 5"/>
          <p:cNvSpPr>
            <a:spLocks noGrp="1" noChangeArrowheads="1"/>
          </p:cNvSpPr>
          <p:nvPr>
            <p:ph type="sldNum" sz="quarter" idx="3"/>
          </p:nvPr>
        </p:nvSpPr>
        <p:spPr bwMode="auto">
          <a:xfrm>
            <a:off x="3898902" y="8831264"/>
            <a:ext cx="2982913"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algn="r" defTabSz="926982" eaLnBrk="0" hangingPunct="0">
              <a:defRPr>
                <a:latin typeface="Times New Roman" pitchFamily="18" charset="0"/>
              </a:defRPr>
            </a:lvl1pPr>
          </a:lstStyle>
          <a:p>
            <a:pPr>
              <a:defRPr/>
            </a:pPr>
            <a:fld id="{AB4A0B42-5B86-425C-BD20-18A5E9285DE8}" type="slidenum">
              <a:rPr lang="en-US"/>
              <a:pPr>
                <a:defRPr/>
              </a:pPr>
              <a:t>‹#›</a:t>
            </a:fld>
            <a:endParaRPr lang="en-US" dirty="0"/>
          </a:p>
        </p:txBody>
      </p:sp>
    </p:spTree>
    <p:extLst>
      <p:ext uri="{BB962C8B-B14F-4D97-AF65-F5344CB8AC3E}">
        <p14:creationId xmlns:p14="http://schemas.microsoft.com/office/powerpoint/2010/main" val="4050985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1"/>
            <a:ext cx="2982913"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19459" name="Rectangle 3"/>
          <p:cNvSpPr>
            <a:spLocks noGrp="1" noChangeArrowheads="1"/>
          </p:cNvSpPr>
          <p:nvPr>
            <p:ph type="dt" idx="1"/>
          </p:nvPr>
        </p:nvSpPr>
        <p:spPr bwMode="auto">
          <a:xfrm>
            <a:off x="3898902" y="1"/>
            <a:ext cx="2982913"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algn="r" defTabSz="926982" eaLnBrk="0" hangingPunct="0">
              <a:defRPr>
                <a:latin typeface="Times New Roman" pitchFamily="18" charset="0"/>
              </a:defRPr>
            </a:lvl1pPr>
          </a:lstStyle>
          <a:p>
            <a:pPr>
              <a:defRPr/>
            </a:pPr>
            <a:fld id="{C8680B53-E992-48C6-81D3-D46693E5EF9B}" type="datetime7">
              <a:rPr lang="en-US"/>
              <a:pPr>
                <a:defRPr/>
              </a:pPr>
              <a:t>Dec-19</a:t>
            </a:fld>
            <a:endParaRPr lang="en-US" dirty="0"/>
          </a:p>
        </p:txBody>
      </p:sp>
      <p:sp>
        <p:nvSpPr>
          <p:cNvPr id="27652" name="Rectangle 4"/>
          <p:cNvSpPr>
            <a:spLocks noGrp="1" noRot="1" noChangeAspect="1" noChangeArrowheads="1" noTextEdit="1"/>
          </p:cNvSpPr>
          <p:nvPr>
            <p:ph type="sldImg" idx="2"/>
          </p:nvPr>
        </p:nvSpPr>
        <p:spPr bwMode="auto">
          <a:xfrm>
            <a:off x="1120775" y="698500"/>
            <a:ext cx="4645025" cy="348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917577" y="4416427"/>
            <a:ext cx="5046663" cy="4181475"/>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1" y="8831264"/>
            <a:ext cx="2982913"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19463" name="Rectangle 7"/>
          <p:cNvSpPr>
            <a:spLocks noGrp="1" noChangeArrowheads="1"/>
          </p:cNvSpPr>
          <p:nvPr>
            <p:ph type="sldNum" sz="quarter" idx="5"/>
          </p:nvPr>
        </p:nvSpPr>
        <p:spPr bwMode="auto">
          <a:xfrm>
            <a:off x="3898902" y="8831264"/>
            <a:ext cx="2982913"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algn="r" defTabSz="926982" eaLnBrk="0" hangingPunct="0">
              <a:defRPr>
                <a:latin typeface="Times New Roman" pitchFamily="18" charset="0"/>
              </a:defRPr>
            </a:lvl1pPr>
          </a:lstStyle>
          <a:p>
            <a:pPr>
              <a:defRPr/>
            </a:pPr>
            <a:fld id="{7FF45AF7-25A5-4A7C-B593-C192F83D8E6E}" type="slidenum">
              <a:rPr lang="en-US"/>
              <a:pPr>
                <a:defRPr/>
              </a:pPr>
              <a:t>‹#›</a:t>
            </a:fld>
            <a:endParaRPr lang="en-US" dirty="0"/>
          </a:p>
        </p:txBody>
      </p:sp>
    </p:spTree>
    <p:extLst>
      <p:ext uri="{BB962C8B-B14F-4D97-AF65-F5344CB8AC3E}">
        <p14:creationId xmlns:p14="http://schemas.microsoft.com/office/powerpoint/2010/main" val="60496954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rgbClr val="000099"/>
        </a:solidFill>
        <a:latin typeface="Century Gothic"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C8680B53-E992-48C6-81D3-D46693E5EF9B}" type="datetime7">
              <a:rPr lang="en-US" smtClean="0"/>
              <a:pPr>
                <a:defRPr/>
              </a:pPr>
              <a:t>Dec-19</a:t>
            </a:fld>
            <a:endParaRPr lang="en-US" dirty="0"/>
          </a:p>
        </p:txBody>
      </p:sp>
      <p:sp>
        <p:nvSpPr>
          <p:cNvPr id="5" name="Slide Number Placeholder 4"/>
          <p:cNvSpPr>
            <a:spLocks noGrp="1"/>
          </p:cNvSpPr>
          <p:nvPr>
            <p:ph type="sldNum" sz="quarter" idx="11"/>
          </p:nvPr>
        </p:nvSpPr>
        <p:spPr/>
        <p:txBody>
          <a:bodyPr/>
          <a:lstStyle/>
          <a:p>
            <a:pPr>
              <a:defRPr/>
            </a:pPr>
            <a:fld id="{7FF45AF7-25A5-4A7C-B593-C192F83D8E6E}" type="slidenum">
              <a:rPr lang="en-US" smtClean="0"/>
              <a:pPr>
                <a:defRPr/>
              </a:pPr>
              <a:t>2</a:t>
            </a:fld>
            <a:endParaRPr lang="en-US" dirty="0"/>
          </a:p>
        </p:txBody>
      </p:sp>
    </p:spTree>
    <p:extLst>
      <p:ext uri="{BB962C8B-B14F-4D97-AF65-F5344CB8AC3E}">
        <p14:creationId xmlns:p14="http://schemas.microsoft.com/office/powerpoint/2010/main" val="3636278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982" eaLnBrk="0" hangingPunct="0">
              <a:spcBef>
                <a:spcPct val="30000"/>
              </a:spcBef>
              <a:defRPr kumimoji="1" sz="1200">
                <a:solidFill>
                  <a:srgbClr val="000099"/>
                </a:solidFill>
                <a:latin typeface="Century Gothic" pitchFamily="34" charset="0"/>
              </a:defRPr>
            </a:lvl1pPr>
            <a:lvl2pPr marL="742855" indent="-285714" defTabSz="926982" eaLnBrk="0" hangingPunct="0">
              <a:spcBef>
                <a:spcPct val="30000"/>
              </a:spcBef>
              <a:defRPr kumimoji="1" sz="1200">
                <a:solidFill>
                  <a:schemeClr val="tx1"/>
                </a:solidFill>
                <a:latin typeface="Arial" pitchFamily="34" charset="0"/>
              </a:defRPr>
            </a:lvl2pPr>
            <a:lvl3pPr marL="1142855" indent="-228571" defTabSz="926982" eaLnBrk="0" hangingPunct="0">
              <a:spcBef>
                <a:spcPct val="30000"/>
              </a:spcBef>
              <a:defRPr kumimoji="1" sz="1200">
                <a:solidFill>
                  <a:schemeClr val="tx1"/>
                </a:solidFill>
                <a:latin typeface="Arial" pitchFamily="34" charset="0"/>
              </a:defRPr>
            </a:lvl3pPr>
            <a:lvl4pPr marL="1599996" indent="-228571" defTabSz="926982" eaLnBrk="0" hangingPunct="0">
              <a:spcBef>
                <a:spcPct val="30000"/>
              </a:spcBef>
              <a:defRPr kumimoji="1" sz="1200">
                <a:solidFill>
                  <a:schemeClr val="tx1"/>
                </a:solidFill>
                <a:latin typeface="Arial" pitchFamily="34" charset="0"/>
              </a:defRPr>
            </a:lvl4pPr>
            <a:lvl5pPr marL="2057137" indent="-228571" defTabSz="926982" eaLnBrk="0" hangingPunct="0">
              <a:spcBef>
                <a:spcPct val="30000"/>
              </a:spcBef>
              <a:defRPr kumimoji="1" sz="1200">
                <a:solidFill>
                  <a:schemeClr val="tx1"/>
                </a:solidFill>
                <a:latin typeface="Arial" pitchFamily="34" charset="0"/>
              </a:defRPr>
            </a:lvl5pPr>
            <a:lvl6pPr marL="2514279" indent="-228571" defTabSz="926982" eaLnBrk="0" fontAlgn="base" hangingPunct="0">
              <a:spcBef>
                <a:spcPct val="30000"/>
              </a:spcBef>
              <a:spcAft>
                <a:spcPct val="0"/>
              </a:spcAft>
              <a:defRPr kumimoji="1" sz="1200">
                <a:solidFill>
                  <a:schemeClr val="tx1"/>
                </a:solidFill>
                <a:latin typeface="Arial" pitchFamily="34" charset="0"/>
              </a:defRPr>
            </a:lvl6pPr>
            <a:lvl7pPr marL="2971421" indent="-228571" defTabSz="926982" eaLnBrk="0" fontAlgn="base" hangingPunct="0">
              <a:spcBef>
                <a:spcPct val="30000"/>
              </a:spcBef>
              <a:spcAft>
                <a:spcPct val="0"/>
              </a:spcAft>
              <a:defRPr kumimoji="1" sz="1200">
                <a:solidFill>
                  <a:schemeClr val="tx1"/>
                </a:solidFill>
                <a:latin typeface="Arial" pitchFamily="34" charset="0"/>
              </a:defRPr>
            </a:lvl7pPr>
            <a:lvl8pPr marL="3428563" indent="-228571" defTabSz="926982" eaLnBrk="0" fontAlgn="base" hangingPunct="0">
              <a:spcBef>
                <a:spcPct val="30000"/>
              </a:spcBef>
              <a:spcAft>
                <a:spcPct val="0"/>
              </a:spcAft>
              <a:defRPr kumimoji="1" sz="1200">
                <a:solidFill>
                  <a:schemeClr val="tx1"/>
                </a:solidFill>
                <a:latin typeface="Arial" pitchFamily="34" charset="0"/>
              </a:defRPr>
            </a:lvl8pPr>
            <a:lvl9pPr marL="3885704" indent="-228571" defTabSz="926982" eaLnBrk="0" fontAlgn="base" hangingPunct="0">
              <a:spcBef>
                <a:spcPct val="30000"/>
              </a:spcBef>
              <a:spcAft>
                <a:spcPct val="0"/>
              </a:spcAft>
              <a:defRPr kumimoji="1" sz="1200">
                <a:solidFill>
                  <a:schemeClr val="tx1"/>
                </a:solidFill>
                <a:latin typeface="Arial" pitchFamily="34" charset="0"/>
              </a:defRPr>
            </a:lvl9pPr>
          </a:lstStyle>
          <a:p>
            <a:pPr>
              <a:spcBef>
                <a:spcPct val="0"/>
              </a:spcBef>
            </a:pPr>
            <a:fld id="{8398EBCE-5C64-4084-A582-333B792A3740}" type="datetime7">
              <a:rPr kumimoji="0" lang="en-US" altLang="en-US" smtClean="0">
                <a:solidFill>
                  <a:schemeClr val="tx1"/>
                </a:solidFill>
                <a:latin typeface="Times New Roman" pitchFamily="18" charset="0"/>
              </a:rPr>
              <a:pPr>
                <a:spcBef>
                  <a:spcPct val="0"/>
                </a:spcBef>
              </a:pPr>
              <a:t>Dec-19</a:t>
            </a:fld>
            <a:endParaRPr kumimoji="0" lang="en-US" altLang="en-US" dirty="0">
              <a:solidFill>
                <a:schemeClr val="tx1"/>
              </a:solidFill>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982" eaLnBrk="0" hangingPunct="0">
              <a:spcBef>
                <a:spcPct val="30000"/>
              </a:spcBef>
              <a:defRPr kumimoji="1" sz="1200">
                <a:solidFill>
                  <a:srgbClr val="000099"/>
                </a:solidFill>
                <a:latin typeface="Century Gothic" pitchFamily="34" charset="0"/>
              </a:defRPr>
            </a:lvl1pPr>
            <a:lvl2pPr marL="742855" indent="-285714" defTabSz="926982" eaLnBrk="0" hangingPunct="0">
              <a:spcBef>
                <a:spcPct val="30000"/>
              </a:spcBef>
              <a:defRPr kumimoji="1" sz="1200">
                <a:solidFill>
                  <a:schemeClr val="tx1"/>
                </a:solidFill>
                <a:latin typeface="Arial" pitchFamily="34" charset="0"/>
              </a:defRPr>
            </a:lvl2pPr>
            <a:lvl3pPr marL="1142855" indent="-228571" defTabSz="926982" eaLnBrk="0" hangingPunct="0">
              <a:spcBef>
                <a:spcPct val="30000"/>
              </a:spcBef>
              <a:defRPr kumimoji="1" sz="1200">
                <a:solidFill>
                  <a:schemeClr val="tx1"/>
                </a:solidFill>
                <a:latin typeface="Arial" pitchFamily="34" charset="0"/>
              </a:defRPr>
            </a:lvl3pPr>
            <a:lvl4pPr marL="1599996" indent="-228571" defTabSz="926982" eaLnBrk="0" hangingPunct="0">
              <a:spcBef>
                <a:spcPct val="30000"/>
              </a:spcBef>
              <a:defRPr kumimoji="1" sz="1200">
                <a:solidFill>
                  <a:schemeClr val="tx1"/>
                </a:solidFill>
                <a:latin typeface="Arial" pitchFamily="34" charset="0"/>
              </a:defRPr>
            </a:lvl4pPr>
            <a:lvl5pPr marL="2057137" indent="-228571" defTabSz="926982" eaLnBrk="0" hangingPunct="0">
              <a:spcBef>
                <a:spcPct val="30000"/>
              </a:spcBef>
              <a:defRPr kumimoji="1" sz="1200">
                <a:solidFill>
                  <a:schemeClr val="tx1"/>
                </a:solidFill>
                <a:latin typeface="Arial" pitchFamily="34" charset="0"/>
              </a:defRPr>
            </a:lvl5pPr>
            <a:lvl6pPr marL="2514279" indent="-228571" defTabSz="926982" eaLnBrk="0" fontAlgn="base" hangingPunct="0">
              <a:spcBef>
                <a:spcPct val="30000"/>
              </a:spcBef>
              <a:spcAft>
                <a:spcPct val="0"/>
              </a:spcAft>
              <a:defRPr kumimoji="1" sz="1200">
                <a:solidFill>
                  <a:schemeClr val="tx1"/>
                </a:solidFill>
                <a:latin typeface="Arial" pitchFamily="34" charset="0"/>
              </a:defRPr>
            </a:lvl6pPr>
            <a:lvl7pPr marL="2971421" indent="-228571" defTabSz="926982" eaLnBrk="0" fontAlgn="base" hangingPunct="0">
              <a:spcBef>
                <a:spcPct val="30000"/>
              </a:spcBef>
              <a:spcAft>
                <a:spcPct val="0"/>
              </a:spcAft>
              <a:defRPr kumimoji="1" sz="1200">
                <a:solidFill>
                  <a:schemeClr val="tx1"/>
                </a:solidFill>
                <a:latin typeface="Arial" pitchFamily="34" charset="0"/>
              </a:defRPr>
            </a:lvl7pPr>
            <a:lvl8pPr marL="3428563" indent="-228571" defTabSz="926982" eaLnBrk="0" fontAlgn="base" hangingPunct="0">
              <a:spcBef>
                <a:spcPct val="30000"/>
              </a:spcBef>
              <a:spcAft>
                <a:spcPct val="0"/>
              </a:spcAft>
              <a:defRPr kumimoji="1" sz="1200">
                <a:solidFill>
                  <a:schemeClr val="tx1"/>
                </a:solidFill>
                <a:latin typeface="Arial" pitchFamily="34" charset="0"/>
              </a:defRPr>
            </a:lvl8pPr>
            <a:lvl9pPr marL="3885704" indent="-228571" defTabSz="926982" eaLnBrk="0" fontAlgn="base" hangingPunct="0">
              <a:spcBef>
                <a:spcPct val="30000"/>
              </a:spcBef>
              <a:spcAft>
                <a:spcPct val="0"/>
              </a:spcAft>
              <a:defRPr kumimoji="1" sz="1200">
                <a:solidFill>
                  <a:schemeClr val="tx1"/>
                </a:solidFill>
                <a:latin typeface="Arial" pitchFamily="34" charset="0"/>
              </a:defRPr>
            </a:lvl9pPr>
          </a:lstStyle>
          <a:p>
            <a:pPr>
              <a:spcBef>
                <a:spcPct val="0"/>
              </a:spcBef>
            </a:pPr>
            <a:fld id="{2D50C08A-441F-4723-A2D9-80136FAB0B16}" type="datetime7">
              <a:rPr kumimoji="0" lang="en-US" altLang="en-US" smtClean="0">
                <a:solidFill>
                  <a:schemeClr val="tx1"/>
                </a:solidFill>
                <a:latin typeface="Times New Roman" pitchFamily="18" charset="0"/>
              </a:rPr>
              <a:pPr>
                <a:spcBef>
                  <a:spcPct val="0"/>
                </a:spcBef>
              </a:pPr>
              <a:t>Dec-19</a:t>
            </a:fld>
            <a:endParaRPr kumimoji="0" lang="en-US" altLang="en-US" dirty="0">
              <a:solidFill>
                <a:schemeClr val="tx1"/>
              </a:solidFill>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chemeClr val="tx1"/>
                  </a:solidFill>
                  <a:latin typeface="Tahoma" pitchFamily="34" charset="0"/>
                </a:defRPr>
              </a:lvl1pPr>
              <a:lvl2pPr marL="742950" indent="-285750" eaLnBrk="0" hangingPunct="0">
                <a:defRPr sz="1200">
                  <a:solidFill>
                    <a:schemeClr val="tx1"/>
                  </a:solidFill>
                  <a:latin typeface="Tahoma" pitchFamily="34" charset="0"/>
                </a:defRPr>
              </a:lvl2pPr>
              <a:lvl3pPr marL="1143000" indent="-228600" eaLnBrk="0" hangingPunct="0">
                <a:defRPr sz="1200">
                  <a:solidFill>
                    <a:schemeClr val="tx1"/>
                  </a:solidFill>
                  <a:latin typeface="Tahoma" pitchFamily="34" charset="0"/>
                </a:defRPr>
              </a:lvl3pPr>
              <a:lvl4pPr marL="1600200" indent="-228600" eaLnBrk="0" hangingPunct="0">
                <a:defRPr sz="1200">
                  <a:solidFill>
                    <a:schemeClr val="tx1"/>
                  </a:solidFill>
                  <a:latin typeface="Tahoma" pitchFamily="34" charset="0"/>
                </a:defRPr>
              </a:lvl4pPr>
              <a:lvl5pPr marL="2057400" indent="-228600" eaLnBrk="0" hangingPunct="0">
                <a:defRPr sz="1200">
                  <a:solidFill>
                    <a:schemeClr val="tx1"/>
                  </a:solidFill>
                  <a:latin typeface="Tahoma" pitchFamily="34" charset="0"/>
                </a:defRPr>
              </a:lvl5pPr>
              <a:lvl6pPr marL="2514600" indent="-228600" eaLnBrk="0" fontAlgn="base" hangingPunct="0">
                <a:spcBef>
                  <a:spcPct val="0"/>
                </a:spcBef>
                <a:spcAft>
                  <a:spcPct val="0"/>
                </a:spcAft>
                <a:defRPr sz="1200">
                  <a:solidFill>
                    <a:schemeClr val="tx1"/>
                  </a:solidFill>
                  <a:latin typeface="Tahoma" pitchFamily="34" charset="0"/>
                </a:defRPr>
              </a:lvl6pPr>
              <a:lvl7pPr marL="2971800" indent="-228600" eaLnBrk="0" fontAlgn="base" hangingPunct="0">
                <a:spcBef>
                  <a:spcPct val="0"/>
                </a:spcBef>
                <a:spcAft>
                  <a:spcPct val="0"/>
                </a:spcAft>
                <a:defRPr sz="1200">
                  <a:solidFill>
                    <a:schemeClr val="tx1"/>
                  </a:solidFill>
                  <a:latin typeface="Tahoma" pitchFamily="34" charset="0"/>
                </a:defRPr>
              </a:lvl7pPr>
              <a:lvl8pPr marL="3429000" indent="-228600" eaLnBrk="0" fontAlgn="base" hangingPunct="0">
                <a:spcBef>
                  <a:spcPct val="0"/>
                </a:spcBef>
                <a:spcAft>
                  <a:spcPct val="0"/>
                </a:spcAft>
                <a:defRPr sz="1200">
                  <a:solidFill>
                    <a:schemeClr val="tx1"/>
                  </a:solidFill>
                  <a:latin typeface="Tahoma" pitchFamily="34" charset="0"/>
                </a:defRPr>
              </a:lvl8pPr>
              <a:lvl9pPr marL="3886200" indent="-228600" eaLnBrk="0" fontAlgn="base" hangingPunct="0">
                <a:spcBef>
                  <a:spcPct val="0"/>
                </a:spcBef>
                <a:spcAft>
                  <a:spcPct val="0"/>
                </a:spcAft>
                <a:defRPr sz="1200">
                  <a:solidFill>
                    <a:schemeClr val="tx1"/>
                  </a:solidFill>
                  <a:latin typeface="Tahoma" pitchFamily="34" charset="0"/>
                </a:defRPr>
              </a:lvl9pPr>
            </a:lstStyle>
            <a:p>
              <a:pPr>
                <a:defRPr/>
              </a:pPr>
              <a:endParaRPr lang="en-US" altLang="en-US" dirty="0"/>
            </a:p>
          </p:txBody>
        </p:sp>
      </p:grpSp>
      <p:sp>
        <p:nvSpPr>
          <p:cNvPr id="76903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76903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0D46E6EC-9007-4253-B380-1CAE2235CC14}" type="datetime7">
              <a:rPr lang="en-US"/>
              <a:pPr>
                <a:defRPr/>
              </a:pPr>
              <a:t>Dec-19</a:t>
            </a:fld>
            <a:endParaRPr lang="en-US"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dirty="0">
                <a:solidFill>
                  <a:schemeClr val="bg2"/>
                </a:solidFill>
              </a:defRPr>
            </a:lvl1pPr>
          </a:lstStyle>
          <a:p>
            <a:pPr>
              <a:defRPr/>
            </a:pPr>
            <a:endParaRPr lang="en-US" dirty="0"/>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latin typeface="+mn-lt"/>
              </a:defRPr>
            </a:lvl1pPr>
          </a:lstStyle>
          <a:p>
            <a:pPr>
              <a:defRPr/>
            </a:pPr>
            <a:fld id="{94F1059B-DD7A-4E27-BE8F-6F2B5BAF5AE5}" type="slidenum">
              <a:rPr lang="en-US"/>
              <a:pPr>
                <a:defRPr/>
              </a:pPr>
              <a:t>‹#›</a:t>
            </a:fld>
            <a:endParaRPr lang="en-US" dirty="0"/>
          </a:p>
        </p:txBody>
      </p:sp>
    </p:spTree>
    <p:extLst>
      <p:ext uri="{BB962C8B-B14F-4D97-AF65-F5344CB8AC3E}">
        <p14:creationId xmlns:p14="http://schemas.microsoft.com/office/powerpoint/2010/main" val="3170915571"/>
      </p:ext>
    </p:extLst>
  </p:cSld>
  <p:clrMapOvr>
    <a:masterClrMapping/>
  </p:clrMapOvr>
  <p:transition spd="med">
    <p:random/>
    <p:sndAc>
      <p:stSnd>
        <p:snd r:embed="rId1" name="TYP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80A1E7D4-1B25-496E-8703-744F549070FA}" type="datetime7">
              <a:rPr lang="en-US"/>
              <a:pPr>
                <a:defRPr/>
              </a:pPr>
              <a:t>Dec-19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C0F43424-EDD8-4161-858F-44C0F42CF93F}" type="slidenum">
              <a:rPr lang="en-US"/>
              <a:pPr>
                <a:defRPr/>
              </a:pPr>
              <a:t>‹#›</a:t>
            </a:fld>
            <a:endParaRPr lang="en-US" dirty="0"/>
          </a:p>
        </p:txBody>
      </p:sp>
    </p:spTree>
    <p:extLst>
      <p:ext uri="{BB962C8B-B14F-4D97-AF65-F5344CB8AC3E}">
        <p14:creationId xmlns:p14="http://schemas.microsoft.com/office/powerpoint/2010/main" val="534469770"/>
      </p:ext>
    </p:extLst>
  </p:cSld>
  <p:clrMapOvr>
    <a:masterClrMapping/>
  </p:clrMapOvr>
  <p:transition spd="med">
    <p:random/>
    <p:sndAc>
      <p:stSnd>
        <p:snd r:embed="rId1" name="TYP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1828800" cy="52974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762000"/>
            <a:ext cx="5334000" cy="52974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C7A3670B-AE85-452C-BDEE-99DA759EB1AC}" type="datetime7">
              <a:rPr lang="en-US"/>
              <a:pPr>
                <a:defRPr/>
              </a:pPr>
              <a:t>Dec-19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64F699E9-CF10-4AEA-85CC-E92354606826}" type="slidenum">
              <a:rPr lang="en-US"/>
              <a:pPr>
                <a:defRPr/>
              </a:pPr>
              <a:t>‹#›</a:t>
            </a:fld>
            <a:endParaRPr lang="en-US" dirty="0"/>
          </a:p>
        </p:txBody>
      </p:sp>
    </p:spTree>
    <p:extLst>
      <p:ext uri="{BB962C8B-B14F-4D97-AF65-F5344CB8AC3E}">
        <p14:creationId xmlns:p14="http://schemas.microsoft.com/office/powerpoint/2010/main" val="2310826354"/>
      </p:ext>
    </p:extLst>
  </p:cSld>
  <p:clrMapOvr>
    <a:masterClrMapping/>
  </p:clrMapOvr>
  <p:transition spd="med">
    <p:random/>
    <p:sndAc>
      <p:stSnd>
        <p:snd r:embed="rId1" name="TYP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7307263" cy="1004888"/>
          </a:xfrm>
        </p:spPr>
        <p:txBody>
          <a:bodyPr/>
          <a:lstStyle/>
          <a:p>
            <a:r>
              <a:rPr lang="en-US"/>
              <a:t>Click to edit Master title style</a:t>
            </a:r>
          </a:p>
        </p:txBody>
      </p:sp>
      <p:sp>
        <p:nvSpPr>
          <p:cNvPr id="3" name="SmartArt Placeholder 2"/>
          <p:cNvSpPr>
            <a:spLocks noGrp="1"/>
          </p:cNvSpPr>
          <p:nvPr>
            <p:ph type="dgm" idx="1"/>
          </p:nvPr>
        </p:nvSpPr>
        <p:spPr>
          <a:xfrm>
            <a:off x="1182688" y="1981200"/>
            <a:ext cx="7275512" cy="4078288"/>
          </a:xfrm>
        </p:spPr>
        <p:txBody>
          <a:bodyPr/>
          <a:lstStyle/>
          <a:p>
            <a:pPr lvl="0"/>
            <a:endParaRPr lang="en-US" noProof="0" dirty="0"/>
          </a:p>
        </p:txBody>
      </p:sp>
      <p:sp>
        <p:nvSpPr>
          <p:cNvPr id="4" name="Rectangle 11"/>
          <p:cNvSpPr>
            <a:spLocks noGrp="1" noChangeArrowheads="1"/>
          </p:cNvSpPr>
          <p:nvPr>
            <p:ph type="dt" sz="half" idx="10"/>
          </p:nvPr>
        </p:nvSpPr>
        <p:spPr>
          <a:ln/>
        </p:spPr>
        <p:txBody>
          <a:bodyPr/>
          <a:lstStyle>
            <a:lvl1pPr>
              <a:defRPr/>
            </a:lvl1pPr>
          </a:lstStyle>
          <a:p>
            <a:pPr>
              <a:defRPr/>
            </a:pPr>
            <a:fld id="{EBD4F2A2-4CE0-40DE-B68B-69566CE8410C}" type="datetime7">
              <a:rPr lang="en-US"/>
              <a:pPr>
                <a:defRPr/>
              </a:pPr>
              <a:t>Dec-19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DE05F69A-DB82-45E5-B013-B0890ABABEA7}" type="slidenum">
              <a:rPr lang="en-US"/>
              <a:pPr>
                <a:defRPr/>
              </a:pPr>
              <a:t>‹#›</a:t>
            </a:fld>
            <a:endParaRPr lang="en-US" dirty="0"/>
          </a:p>
        </p:txBody>
      </p:sp>
    </p:spTree>
    <p:extLst>
      <p:ext uri="{BB962C8B-B14F-4D97-AF65-F5344CB8AC3E}">
        <p14:creationId xmlns:p14="http://schemas.microsoft.com/office/powerpoint/2010/main" val="1879095765"/>
      </p:ext>
    </p:extLst>
  </p:cSld>
  <p:clrMapOvr>
    <a:masterClrMapping/>
  </p:clrMapOvr>
  <p:transition spd="med">
    <p:random/>
    <p:sndAc>
      <p:stSnd>
        <p:snd r:embed="rId1" name="TYP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8" name="Slide Number Placeholder 7"/>
          <p:cNvSpPr>
            <a:spLocks noGrp="1"/>
          </p:cNvSpPr>
          <p:nvPr>
            <p:ph type="sldNum" sz="quarter" idx="11"/>
          </p:nvPr>
        </p:nvSpPr>
        <p:spPr/>
        <p:txBody>
          <a:bodyPr/>
          <a:lstStyle/>
          <a:p>
            <a:fld id="{F7D9BB14-7CBA-4677-AAA1-A7CEABF0FDA7}"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80272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964576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D9BB14-7CBA-4677-AAA1-A7CEABF0FDA7}"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78757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D9BB14-7CBA-4677-AAA1-A7CEABF0FDA7}"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642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D9BB14-7CBA-4677-AAA1-A7CEABF0FDA7}"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3662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716700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2779541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E1F70958-88AF-4078-A8F6-2E002C9C11A0}" type="datetime7">
              <a:rPr lang="en-US"/>
              <a:pPr>
                <a:defRPr/>
              </a:pPr>
              <a:t>Dec-19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37552196-F478-462F-B2B5-CAC14B5B97C0}" type="slidenum">
              <a:rPr lang="en-US"/>
              <a:pPr>
                <a:defRPr/>
              </a:pPr>
              <a:t>‹#›</a:t>
            </a:fld>
            <a:endParaRPr lang="en-US" dirty="0"/>
          </a:p>
        </p:txBody>
      </p:sp>
    </p:spTree>
    <p:extLst>
      <p:ext uri="{BB962C8B-B14F-4D97-AF65-F5344CB8AC3E}">
        <p14:creationId xmlns:p14="http://schemas.microsoft.com/office/powerpoint/2010/main" val="468213368"/>
      </p:ext>
    </p:extLst>
  </p:cSld>
  <p:clrMapOvr>
    <a:masterClrMapping/>
  </p:clrMapOvr>
  <p:transition spd="med">
    <p:random/>
    <p:sndAc>
      <p:stSnd>
        <p:snd r:embed="rId1" name="TYPE.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121685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18840453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3219014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EF9936-72CE-45DC-ADE7-78110027EAFB}" type="datetimeFigureOut">
              <a:rPr lang="en-US" smtClean="0"/>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D9BB14-7CBA-4677-AAA1-A7CEABF0FDA7}" type="slidenum">
              <a:rPr lang="en-US" smtClean="0"/>
              <a:t>‹#›</a:t>
            </a:fld>
            <a:endParaRPr lang="en-US" dirty="0"/>
          </a:p>
        </p:txBody>
      </p:sp>
    </p:spTree>
    <p:extLst>
      <p:ext uri="{BB962C8B-B14F-4D97-AF65-F5344CB8AC3E}">
        <p14:creationId xmlns:p14="http://schemas.microsoft.com/office/powerpoint/2010/main" val="3951649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50F35A88-226B-4991-AE7F-CCE8DA0D009B}" type="datetime7">
              <a:rPr lang="en-US"/>
              <a:pPr>
                <a:defRPr/>
              </a:pPr>
              <a:t>Dec-19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649ED282-AE90-4124-8775-A06BA1932AE2}" type="slidenum">
              <a:rPr lang="en-US"/>
              <a:pPr>
                <a:defRPr/>
              </a:pPr>
              <a:t>‹#›</a:t>
            </a:fld>
            <a:endParaRPr lang="en-US" dirty="0"/>
          </a:p>
        </p:txBody>
      </p:sp>
    </p:spTree>
    <p:extLst>
      <p:ext uri="{BB962C8B-B14F-4D97-AF65-F5344CB8AC3E}">
        <p14:creationId xmlns:p14="http://schemas.microsoft.com/office/powerpoint/2010/main" val="1974116340"/>
      </p:ext>
    </p:extLst>
  </p:cSld>
  <p:clrMapOvr>
    <a:masterClrMapping/>
  </p:clrMapOvr>
  <p:transition spd="med">
    <p:random/>
    <p:sndAc>
      <p:stSnd>
        <p:snd r:embed="rId1" name="TYP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981200"/>
            <a:ext cx="3560762" cy="407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5850" y="1981200"/>
            <a:ext cx="3562350" cy="407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792D987F-204A-485F-A00E-0017FEA686CF}" type="datetime7">
              <a:rPr lang="en-US"/>
              <a:pPr>
                <a:defRPr/>
              </a:pPr>
              <a:t>Dec-19</a:t>
            </a:fld>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3074A83B-8828-47DE-AABE-44622D0D5BA6}" type="slidenum">
              <a:rPr lang="en-US"/>
              <a:pPr>
                <a:defRPr/>
              </a:pPr>
              <a:t>‹#›</a:t>
            </a:fld>
            <a:endParaRPr lang="en-US" dirty="0"/>
          </a:p>
        </p:txBody>
      </p:sp>
    </p:spTree>
    <p:extLst>
      <p:ext uri="{BB962C8B-B14F-4D97-AF65-F5344CB8AC3E}">
        <p14:creationId xmlns:p14="http://schemas.microsoft.com/office/powerpoint/2010/main" val="3311717415"/>
      </p:ext>
    </p:extLst>
  </p:cSld>
  <p:clrMapOvr>
    <a:masterClrMapping/>
  </p:clrMapOvr>
  <p:transition spd="med">
    <p:random/>
    <p:sndAc>
      <p:stSnd>
        <p:snd r:embed="rId1" name="TYP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fld id="{AD850B5C-B5BE-459A-B23F-AE200989B335}" type="datetime7">
              <a:rPr lang="en-US"/>
              <a:pPr>
                <a:defRPr/>
              </a:pPr>
              <a:t>Dec-19</a:t>
            </a:fld>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D7A5CF82-1E1A-416B-82A1-DB41B8B3A6F1}" type="slidenum">
              <a:rPr lang="en-US"/>
              <a:pPr>
                <a:defRPr/>
              </a:pPr>
              <a:t>‹#›</a:t>
            </a:fld>
            <a:endParaRPr lang="en-US" dirty="0"/>
          </a:p>
        </p:txBody>
      </p:sp>
    </p:spTree>
    <p:extLst>
      <p:ext uri="{BB962C8B-B14F-4D97-AF65-F5344CB8AC3E}">
        <p14:creationId xmlns:p14="http://schemas.microsoft.com/office/powerpoint/2010/main" val="2306958607"/>
      </p:ext>
    </p:extLst>
  </p:cSld>
  <p:clrMapOvr>
    <a:masterClrMapping/>
  </p:clrMapOvr>
  <p:transition spd="med">
    <p:random/>
    <p:sndAc>
      <p:stSnd>
        <p:snd r:embed="rId1" name="TYP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866" y="304800"/>
            <a:ext cx="7307263" cy="1004888"/>
          </a:xfrm>
        </p:spPr>
        <p:txBody>
          <a:bodyPr/>
          <a:lstStyle/>
          <a:p>
            <a:r>
              <a:rPr lang="en-US" dirty="0"/>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fld id="{F5215948-B5A2-4298-B06F-6D17179C5846}" type="datetime7">
              <a:rPr lang="en-US"/>
              <a:pPr>
                <a:defRPr/>
              </a:pPr>
              <a:t>Dec-19</a:t>
            </a:fld>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56DD2CE5-A8C9-4215-8E40-46B8850716AB}" type="slidenum">
              <a:rPr lang="en-US"/>
              <a:pPr>
                <a:defRPr/>
              </a:pPr>
              <a:t>‹#›</a:t>
            </a:fld>
            <a:endParaRPr lang="en-US" dirty="0"/>
          </a:p>
        </p:txBody>
      </p:sp>
    </p:spTree>
    <p:extLst>
      <p:ext uri="{BB962C8B-B14F-4D97-AF65-F5344CB8AC3E}">
        <p14:creationId xmlns:p14="http://schemas.microsoft.com/office/powerpoint/2010/main" val="2847327752"/>
      </p:ext>
    </p:extLst>
  </p:cSld>
  <p:clrMapOvr>
    <a:masterClrMapping/>
  </p:clrMapOvr>
  <p:transition spd="med">
    <p:random/>
    <p:sndAc>
      <p:stSnd>
        <p:snd r:embed="rId1" name="TYP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54180918-C527-4F1B-A56F-CB70363DB8DF}" type="datetime7">
              <a:rPr lang="en-US"/>
              <a:pPr>
                <a:defRPr/>
              </a:pPr>
              <a:t>Dec-19</a:t>
            </a:fld>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9835C58C-310F-4AAC-9FC2-2ACEB882C417}" type="slidenum">
              <a:rPr lang="en-US"/>
              <a:pPr>
                <a:defRPr/>
              </a:pPr>
              <a:t>‹#›</a:t>
            </a:fld>
            <a:endParaRPr lang="en-US" dirty="0"/>
          </a:p>
        </p:txBody>
      </p:sp>
    </p:spTree>
    <p:extLst>
      <p:ext uri="{BB962C8B-B14F-4D97-AF65-F5344CB8AC3E}">
        <p14:creationId xmlns:p14="http://schemas.microsoft.com/office/powerpoint/2010/main" val="1506539526"/>
      </p:ext>
    </p:extLst>
  </p:cSld>
  <p:clrMapOvr>
    <a:masterClrMapping/>
  </p:clrMapOvr>
  <p:transition spd="med">
    <p:random/>
    <p:sndAc>
      <p:stSnd>
        <p:snd r:embed="rId1" name="TYP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78438B14-5DC5-47A2-BDD6-5FE81E7886AE}" type="datetime7">
              <a:rPr lang="en-US"/>
              <a:pPr>
                <a:defRPr/>
              </a:pPr>
              <a:t>Dec-19</a:t>
            </a:fld>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C4C47AC0-E51B-4F9A-94A2-EC422209281F}" type="slidenum">
              <a:rPr lang="en-US"/>
              <a:pPr>
                <a:defRPr/>
              </a:pPr>
              <a:t>‹#›</a:t>
            </a:fld>
            <a:endParaRPr lang="en-US" dirty="0"/>
          </a:p>
        </p:txBody>
      </p:sp>
    </p:spTree>
    <p:extLst>
      <p:ext uri="{BB962C8B-B14F-4D97-AF65-F5344CB8AC3E}">
        <p14:creationId xmlns:p14="http://schemas.microsoft.com/office/powerpoint/2010/main" val="725540566"/>
      </p:ext>
    </p:extLst>
  </p:cSld>
  <p:clrMapOvr>
    <a:masterClrMapping/>
  </p:clrMapOvr>
  <p:transition spd="med">
    <p:random/>
    <p:sndAc>
      <p:stSnd>
        <p:snd r:embed="rId1" name="TYP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B592ADB5-D72A-4384-98AD-631C6DA17DF0}" type="datetime7">
              <a:rPr lang="en-US"/>
              <a:pPr>
                <a:defRPr/>
              </a:pPr>
              <a:t>Dec-19</a:t>
            </a:fld>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7ACDF132-A0AC-46BD-9D58-7E8F724D0BEC}" type="slidenum">
              <a:rPr lang="en-US"/>
              <a:pPr>
                <a:defRPr/>
              </a:pPr>
              <a:t>‹#›</a:t>
            </a:fld>
            <a:endParaRPr lang="en-US" dirty="0"/>
          </a:p>
        </p:txBody>
      </p:sp>
    </p:spTree>
    <p:extLst>
      <p:ext uri="{BB962C8B-B14F-4D97-AF65-F5344CB8AC3E}">
        <p14:creationId xmlns:p14="http://schemas.microsoft.com/office/powerpoint/2010/main" val="3949989562"/>
      </p:ext>
    </p:extLst>
  </p:cSld>
  <p:clrMapOvr>
    <a:masterClrMapping/>
  </p:clrMapOvr>
  <p:transition spd="med">
    <p:random/>
    <p:sndAc>
      <p:stSnd>
        <p:snd r:embed="rId1" name="TYP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1143000" y="762000"/>
            <a:ext cx="7307263"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10"/>
          <p:cNvSpPr>
            <a:spLocks noGrp="1" noChangeArrowheads="1"/>
          </p:cNvSpPr>
          <p:nvPr>
            <p:ph type="body" idx="1"/>
          </p:nvPr>
        </p:nvSpPr>
        <p:spPr bwMode="auto">
          <a:xfrm>
            <a:off x="1182688" y="1981200"/>
            <a:ext cx="7275512" cy="407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6801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charset="0"/>
              </a:defRPr>
            </a:lvl1pPr>
          </a:lstStyle>
          <a:p>
            <a:pPr>
              <a:defRPr/>
            </a:pPr>
            <a:fld id="{A42356D9-B472-4ECD-BF24-F69A98308D2B}" type="datetime7">
              <a:rPr lang="en-US"/>
              <a:pPr>
                <a:defRPr/>
              </a:pPr>
              <a:t>Dec-19</a:t>
            </a:fld>
            <a:endParaRPr lang="en-US" dirty="0"/>
          </a:p>
        </p:txBody>
      </p:sp>
      <p:sp>
        <p:nvSpPr>
          <p:cNvPr id="76801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dirty="0">
                <a:latin typeface="Tahoma" charset="0"/>
              </a:defRPr>
            </a:lvl1pPr>
          </a:lstStyle>
          <a:p>
            <a:pPr>
              <a:defRPr/>
            </a:pPr>
            <a:endParaRPr lang="en-US" dirty="0"/>
          </a:p>
        </p:txBody>
      </p:sp>
      <p:sp>
        <p:nvSpPr>
          <p:cNvPr id="768013" name="Rectangle 13"/>
          <p:cNvSpPr>
            <a:spLocks noGrp="1" noChangeArrowheads="1"/>
          </p:cNvSpPr>
          <p:nvPr>
            <p:ph type="sldNum" sz="quarter" idx="4"/>
          </p:nvPr>
        </p:nvSpPr>
        <p:spPr bwMode="auto">
          <a:xfrm>
            <a:off x="7651750" y="6096000"/>
            <a:ext cx="9588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rgbClr val="000099"/>
                </a:solidFill>
                <a:latin typeface="Century Gothic" pitchFamily="34" charset="0"/>
              </a:defRPr>
            </a:lvl1pPr>
          </a:lstStyle>
          <a:p>
            <a:pPr>
              <a:defRPr/>
            </a:pPr>
            <a:fld id="{02F8C117-5870-4D59-B5A6-1565EF7D2FA9}" type="slidenum">
              <a:rPr lang="en-US"/>
              <a:pPr>
                <a:defRPr/>
              </a:pPr>
              <a:t>‹#›</a:t>
            </a:fld>
            <a:endParaRPr lang="en-US" dirty="0"/>
          </a:p>
        </p:txBody>
      </p:sp>
      <p:sp>
        <p:nvSpPr>
          <p:cNvPr id="768014" name="Line 14"/>
          <p:cNvSpPr>
            <a:spLocks noChangeShapeType="1"/>
          </p:cNvSpPr>
          <p:nvPr/>
        </p:nvSpPr>
        <p:spPr bwMode="auto">
          <a:xfrm>
            <a:off x="0" y="1371600"/>
            <a:ext cx="9144000" cy="0"/>
          </a:xfrm>
          <a:prstGeom prst="line">
            <a:avLst/>
          </a:prstGeom>
          <a:noFill/>
          <a:ln w="152400">
            <a:solidFill>
              <a:srgbClr val="9A3300"/>
            </a:solidFill>
            <a:round/>
            <a:headEnd/>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768015" name="Line 15"/>
          <p:cNvSpPr>
            <a:spLocks noChangeShapeType="1"/>
          </p:cNvSpPr>
          <p:nvPr/>
        </p:nvSpPr>
        <p:spPr bwMode="auto">
          <a:xfrm>
            <a:off x="0" y="1447800"/>
            <a:ext cx="9144000" cy="0"/>
          </a:xfrm>
          <a:prstGeom prst="line">
            <a:avLst/>
          </a:prstGeom>
          <a:noFill/>
          <a:ln w="25400">
            <a:solidFill>
              <a:srgbClr val="000099"/>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68016" name="Line 16"/>
          <p:cNvSpPr>
            <a:spLocks noChangeShapeType="1"/>
          </p:cNvSpPr>
          <p:nvPr/>
        </p:nvSpPr>
        <p:spPr bwMode="auto">
          <a:xfrm>
            <a:off x="0" y="1295400"/>
            <a:ext cx="9144000" cy="0"/>
          </a:xfrm>
          <a:prstGeom prst="line">
            <a:avLst/>
          </a:prstGeom>
          <a:noFill/>
          <a:ln w="25400">
            <a:solidFill>
              <a:srgbClr val="000099"/>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pic>
        <p:nvPicPr>
          <p:cNvPr id="1034" name="Picture 17" descr="Seal"/>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15200" y="762000"/>
            <a:ext cx="127952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95"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 id="2147484194" r:id="rId12"/>
  </p:sldLayoutIdLst>
  <p:transition spd="med">
    <p:random/>
    <p:sndAc>
      <p:stSnd>
        <p:snd r:embed="rId14" name="TYPE.WAV"/>
      </p:stSnd>
    </p:sndAc>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16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6EF9936-72CE-45DC-ADE7-78110027EAFB}" type="datetimeFigureOut">
              <a:rPr lang="en-US" smtClean="0"/>
              <a:t>12/12/2019</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7D9BB14-7CBA-4677-AAA1-A7CEABF0FDA7}"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2385203"/>
      </p:ext>
    </p:extLst>
  </p:cSld>
  <p:clrMap bg1="lt1" tx1="dk1" bg2="lt2" tx2="dk2" accent1="accent1" accent2="accent2" accent3="accent3" accent4="accent4" accent5="accent5" accent6="accent6" hlink="hlink" folHlink="folHlink"/>
  <p:sldLayoutIdLst>
    <p:sldLayoutId id="2147484197" r:id="rId1"/>
    <p:sldLayoutId id="2147484198" r:id="rId2"/>
    <p:sldLayoutId id="2147484199" r:id="rId3"/>
    <p:sldLayoutId id="2147484200" r:id="rId4"/>
    <p:sldLayoutId id="2147484201" r:id="rId5"/>
    <p:sldLayoutId id="2147484202" r:id="rId6"/>
    <p:sldLayoutId id="2147484203" r:id="rId7"/>
    <p:sldLayoutId id="2147484204" r:id="rId8"/>
    <p:sldLayoutId id="2147484205" r:id="rId9"/>
    <p:sldLayoutId id="2147484206" r:id="rId10"/>
    <p:sldLayoutId id="214748420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certification@osc.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4400" y="533400"/>
            <a:ext cx="7543800" cy="685800"/>
          </a:xfrm>
        </p:spPr>
        <p:txBody>
          <a:bodyPr/>
          <a:lstStyle/>
          <a:p>
            <a:pPr eaLnBrk="1" hangingPunct="1">
              <a:lnSpc>
                <a:spcPct val="90000"/>
              </a:lnSpc>
            </a:pPr>
            <a:r>
              <a:rPr lang="en-US" altLang="en-US" sz="2800" b="1" dirty="0">
                <a:solidFill>
                  <a:srgbClr val="000099"/>
                </a:solidFill>
                <a:latin typeface="Century Gothic" pitchFamily="34" charset="0"/>
              </a:rPr>
              <a:t>Prohibited Personnel Practices:</a:t>
            </a:r>
            <a:br>
              <a:rPr lang="en-US" altLang="en-US" sz="2800" b="1" dirty="0">
                <a:solidFill>
                  <a:srgbClr val="000099"/>
                </a:solidFill>
                <a:latin typeface="Century Gothic" pitchFamily="34" charset="0"/>
              </a:rPr>
            </a:br>
            <a:r>
              <a:rPr lang="en-US" altLang="en-US" sz="2400" b="1" dirty="0">
                <a:solidFill>
                  <a:srgbClr val="3366FF"/>
                </a:solidFill>
                <a:latin typeface="Century Gothic" pitchFamily="34" charset="0"/>
              </a:rPr>
              <a:t>Overview</a:t>
            </a:r>
          </a:p>
        </p:txBody>
      </p:sp>
      <p:sp>
        <p:nvSpPr>
          <p:cNvPr id="7172" name="Rectangle 3"/>
          <p:cNvSpPr>
            <a:spLocks noGrp="1" noChangeArrowheads="1"/>
          </p:cNvSpPr>
          <p:nvPr>
            <p:ph idx="1"/>
          </p:nvPr>
        </p:nvSpPr>
        <p:spPr>
          <a:xfrm>
            <a:off x="304800" y="1447800"/>
            <a:ext cx="8763000" cy="5105400"/>
          </a:xfrm>
        </p:spPr>
        <p:txBody>
          <a:bodyPr/>
          <a:lstStyle/>
          <a:p>
            <a:pPr marL="0" indent="0" eaLnBrk="1" hangingPunct="1">
              <a:lnSpc>
                <a:spcPct val="90000"/>
              </a:lnSpc>
              <a:spcBef>
                <a:spcPct val="0"/>
              </a:spcBef>
              <a:buFont typeface="Wingdings" pitchFamily="2" charset="2"/>
              <a:buNone/>
              <a:defRPr/>
            </a:pPr>
            <a:r>
              <a:rPr lang="en-US" altLang="en-US" sz="1500" b="1" dirty="0">
                <a:solidFill>
                  <a:srgbClr val="3366FF"/>
                </a:solidFill>
                <a:latin typeface="Century Gothic" pitchFamily="34" charset="0"/>
              </a:rPr>
              <a:t>14 Prohibited Personnel Practices-4 Categories</a:t>
            </a:r>
            <a:endParaRPr lang="en-US" altLang="en-US" sz="1500" b="1" dirty="0">
              <a:solidFill>
                <a:srgbClr val="000099"/>
              </a:solidFill>
              <a:latin typeface="Century Gothic" pitchFamily="34" charset="0"/>
            </a:endParaRPr>
          </a:p>
          <a:p>
            <a:pPr marL="0" indent="0" eaLnBrk="1" hangingPunct="1">
              <a:lnSpc>
                <a:spcPct val="90000"/>
              </a:lnSpc>
              <a:spcBef>
                <a:spcPct val="0"/>
              </a:spcBef>
              <a:buFont typeface="Wingdings" pitchFamily="2" charset="2"/>
              <a:buNone/>
              <a:defRPr/>
            </a:pPr>
            <a:endParaRPr lang="en-US" altLang="en-US" sz="1500" b="1" dirty="0">
              <a:solidFill>
                <a:srgbClr val="000099"/>
              </a:solidFill>
              <a:latin typeface="Century Gothic" pitchFamily="34" charset="0"/>
            </a:endParaRPr>
          </a:p>
          <a:p>
            <a:pPr marL="0" indent="0" eaLnBrk="1" hangingPunct="1">
              <a:lnSpc>
                <a:spcPct val="90000"/>
              </a:lnSpc>
              <a:spcBef>
                <a:spcPct val="0"/>
              </a:spcBef>
              <a:buFont typeface="Wingdings" pitchFamily="2" charset="2"/>
              <a:buNone/>
              <a:defRPr/>
            </a:pPr>
            <a:r>
              <a:rPr lang="en-US" altLang="en-US" sz="1500" b="1" dirty="0">
                <a:solidFill>
                  <a:srgbClr val="000099"/>
                </a:solidFill>
                <a:latin typeface="Century Gothic" pitchFamily="34" charset="0"/>
              </a:rPr>
              <a:t>1. Discrimination</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Based on race, color, sex, etc., but note, marital status and political affiliation 5 U.S.C. § 2302(b)(1)</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Based on conduct that does not adversely affect performance 5 U.S.C. § 2302(b)(10)</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Political Activity 5 U.S.C. § 2302(b)(3)</a:t>
            </a:r>
          </a:p>
          <a:p>
            <a:pPr marL="0" lvl="1" indent="0" eaLnBrk="1" hangingPunct="1">
              <a:lnSpc>
                <a:spcPct val="90000"/>
              </a:lnSpc>
              <a:spcBef>
                <a:spcPct val="0"/>
              </a:spcBef>
              <a:buClr>
                <a:srgbClr val="FFCC00"/>
              </a:buClr>
              <a:buSzPct val="50000"/>
              <a:buNone/>
              <a:defRPr/>
            </a:pPr>
            <a:endParaRPr lang="en-US" altLang="en-US" sz="1500" b="1" dirty="0">
              <a:solidFill>
                <a:srgbClr val="000099"/>
              </a:solidFill>
              <a:latin typeface="Century Gothic" pitchFamily="34" charset="0"/>
            </a:endParaRPr>
          </a:p>
          <a:p>
            <a:pPr marL="0" lvl="1" indent="0" eaLnBrk="1" hangingPunct="1">
              <a:lnSpc>
                <a:spcPct val="90000"/>
              </a:lnSpc>
              <a:spcBef>
                <a:spcPct val="0"/>
              </a:spcBef>
              <a:buClr>
                <a:srgbClr val="FFCC00"/>
              </a:buClr>
              <a:buSzPct val="50000"/>
              <a:buFont typeface="Wingdings" pitchFamily="2" charset="2"/>
              <a:buNone/>
              <a:defRPr/>
            </a:pPr>
            <a:r>
              <a:rPr lang="en-US" altLang="en-US" sz="1500" b="1" dirty="0">
                <a:solidFill>
                  <a:srgbClr val="000099"/>
                </a:solidFill>
                <a:latin typeface="Century Gothic" pitchFamily="34" charset="0"/>
              </a:rPr>
              <a:t>2. Hiring practices </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Considering improper (political) job references 5 U.S.C. § 2302(b)(2)</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Obstructing the right to compete 5 U.S.C. § 2302(b)(4)</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Influencing withdrawal from competition 5 U.S.C. § 2302(b)(5)</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Unauthorized preferences and advantages 5 U.S.C. § 2302(b)(6)</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Nepotism 5 U.S.C. § 2302(b)(7)</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Knowingly violating veterans’ preference 5 U.S.C. § 2302(b)(11)</a:t>
            </a:r>
          </a:p>
          <a:p>
            <a:pPr marL="0" lvl="1" indent="0" eaLnBrk="1" hangingPunct="1">
              <a:lnSpc>
                <a:spcPct val="90000"/>
              </a:lnSpc>
              <a:spcBef>
                <a:spcPct val="0"/>
              </a:spcBef>
              <a:buClr>
                <a:srgbClr val="FFCC00"/>
              </a:buClr>
              <a:buSzPct val="50000"/>
              <a:buNone/>
              <a:defRPr/>
            </a:pPr>
            <a:endParaRPr lang="en-US" altLang="en-US" sz="1500" b="1" dirty="0">
              <a:solidFill>
                <a:srgbClr val="000099"/>
              </a:solidFill>
              <a:latin typeface="Century Gothic" pitchFamily="34" charset="0"/>
            </a:endParaRPr>
          </a:p>
          <a:p>
            <a:pPr marL="0" lvl="1" indent="0" eaLnBrk="1" hangingPunct="1">
              <a:lnSpc>
                <a:spcPct val="90000"/>
              </a:lnSpc>
              <a:spcBef>
                <a:spcPct val="0"/>
              </a:spcBef>
              <a:buClr>
                <a:srgbClr val="FFCC00"/>
              </a:buClr>
              <a:buSzPct val="50000"/>
              <a:buFont typeface="Wingdings" pitchFamily="2" charset="2"/>
              <a:buNone/>
              <a:defRPr/>
            </a:pPr>
            <a:r>
              <a:rPr lang="en-US" altLang="en-US" sz="1500" b="1" dirty="0">
                <a:solidFill>
                  <a:srgbClr val="000099"/>
                </a:solidFill>
                <a:latin typeface="Century Gothic" pitchFamily="34" charset="0"/>
              </a:rPr>
              <a:t>3. Retaliation</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For Protected Disclosures 5 U.S.C. § 2302(b)(8)</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For Protected Activity 5 U.S.C. § 2302(b)(9)</a:t>
            </a:r>
          </a:p>
          <a:p>
            <a:pPr marL="0" lvl="1" indent="0" eaLnBrk="1" hangingPunct="1">
              <a:lnSpc>
                <a:spcPct val="90000"/>
              </a:lnSpc>
              <a:spcBef>
                <a:spcPct val="0"/>
              </a:spcBef>
              <a:buClr>
                <a:srgbClr val="FFCC00"/>
              </a:buClr>
              <a:buSzPct val="50000"/>
              <a:buNone/>
              <a:defRPr/>
            </a:pPr>
            <a:endParaRPr lang="en-US" altLang="en-US" sz="1500" b="1" dirty="0">
              <a:solidFill>
                <a:srgbClr val="000099"/>
              </a:solidFill>
              <a:latin typeface="Century Gothic" pitchFamily="34" charset="0"/>
            </a:endParaRPr>
          </a:p>
          <a:p>
            <a:pPr marL="0" lvl="1" indent="0" eaLnBrk="1" hangingPunct="1">
              <a:lnSpc>
                <a:spcPct val="90000"/>
              </a:lnSpc>
              <a:spcBef>
                <a:spcPct val="0"/>
              </a:spcBef>
              <a:buClr>
                <a:srgbClr val="FFCC00"/>
              </a:buClr>
              <a:buSzPct val="50000"/>
              <a:buFont typeface="Wingdings" pitchFamily="2" charset="2"/>
              <a:buNone/>
              <a:defRPr/>
            </a:pPr>
            <a:r>
              <a:rPr lang="en-US" altLang="en-US" sz="1500" b="1" dirty="0">
                <a:solidFill>
                  <a:srgbClr val="000099"/>
                </a:solidFill>
                <a:latin typeface="Century Gothic" pitchFamily="34" charset="0"/>
              </a:rPr>
              <a:t>4. Catch-all and Non-Disclosure Agreements (NDA)  </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5 U.S.C. § 2302 (b)(12)</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5 U.S.C. § 2302 (b)(13)</a:t>
            </a:r>
          </a:p>
          <a:p>
            <a:pPr marL="285750" lvl="1" eaLnBrk="1" hangingPunct="1">
              <a:lnSpc>
                <a:spcPct val="90000"/>
              </a:lnSpc>
              <a:spcBef>
                <a:spcPct val="0"/>
              </a:spcBef>
              <a:buClr>
                <a:srgbClr val="FFCC00"/>
              </a:buClr>
              <a:buSzPct val="50000"/>
              <a:defRPr/>
            </a:pPr>
            <a:r>
              <a:rPr lang="en-US" altLang="en-US" sz="1500" b="1" dirty="0">
                <a:solidFill>
                  <a:srgbClr val="000099"/>
                </a:solidFill>
                <a:latin typeface="Century Gothic" pitchFamily="34" charset="0"/>
              </a:rPr>
              <a:t>5 U.S.C. § 2302 (b)(14)</a:t>
            </a:r>
          </a:p>
          <a:p>
            <a:pPr marL="285750" lvl="1" eaLnBrk="1" hangingPunct="1">
              <a:lnSpc>
                <a:spcPct val="90000"/>
              </a:lnSpc>
              <a:spcBef>
                <a:spcPct val="0"/>
              </a:spcBef>
              <a:buClr>
                <a:srgbClr val="FFCC00"/>
              </a:buClr>
              <a:buSzPct val="50000"/>
              <a:defRPr/>
            </a:pPr>
            <a:endParaRPr lang="en-US" altLang="en-US" sz="1600" b="1" dirty="0">
              <a:solidFill>
                <a:srgbClr val="000099"/>
              </a:solidFill>
              <a:latin typeface="Century Gothic" pitchFamily="34" charset="0"/>
            </a:endParaRPr>
          </a:p>
        </p:txBody>
      </p:sp>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9pPr>
          </a:lstStyle>
          <a:p>
            <a:pPr eaLnBrk="1" hangingPunct="1">
              <a:spcBef>
                <a:spcPct val="0"/>
              </a:spcBef>
              <a:buClrTx/>
              <a:buSzTx/>
              <a:buFontTx/>
              <a:buNone/>
            </a:pPr>
            <a:fld id="{85D42356-6AA0-4862-BF68-747FE501F79E}" type="slidenum">
              <a:rPr lang="en-US" altLang="en-US" sz="1400" smtClean="0">
                <a:solidFill>
                  <a:srgbClr val="000099"/>
                </a:solidFill>
                <a:latin typeface="Century Gothic" pitchFamily="34" charset="0"/>
              </a:rPr>
              <a:pPr eaLnBrk="1" hangingPunct="1">
                <a:spcBef>
                  <a:spcPct val="0"/>
                </a:spcBef>
                <a:buClrTx/>
                <a:buSzTx/>
                <a:buFontTx/>
                <a:buNone/>
              </a:pPr>
              <a:t>1</a:t>
            </a:fld>
            <a:endParaRPr lang="en-US" altLang="en-US" sz="1400" dirty="0">
              <a:solidFill>
                <a:srgbClr val="000099"/>
              </a:solidFill>
              <a:latin typeface="Century Gothic" pitchFamily="34" charset="0"/>
            </a:endParaRPr>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r>
              <a:rPr lang="en-US" sz="3200" b="1" dirty="0">
                <a:solidFill>
                  <a:srgbClr val="000099"/>
                </a:solidFill>
                <a:latin typeface="Century Gothic" pitchFamily="34" charset="0"/>
                <a:ea typeface="ＭＳ Ｐゴシック" charset="0"/>
              </a:rPr>
              <a:t/>
            </a:r>
            <a:br>
              <a:rPr lang="en-US" sz="3200" b="1" dirty="0">
                <a:solidFill>
                  <a:srgbClr val="000099"/>
                </a:solidFill>
                <a:latin typeface="Century Gothic" pitchFamily="34" charset="0"/>
                <a:ea typeface="ＭＳ Ｐゴシック" charset="0"/>
              </a:rPr>
            </a:br>
            <a:r>
              <a:rPr lang="en-US" sz="1800" b="1" dirty="0">
                <a:solidFill>
                  <a:srgbClr val="000099"/>
                </a:solidFill>
                <a:latin typeface="Century Gothic" pitchFamily="34" charset="0"/>
                <a:ea typeface="ＭＳ Ｐゴシック" charset="0"/>
              </a:rPr>
              <a:t>Dr. Chris Kirkpatrick Whistleblower Protection Act of 2017  </a:t>
            </a:r>
            <a:br>
              <a:rPr lang="en-US" sz="1800" b="1" dirty="0">
                <a:solidFill>
                  <a:srgbClr val="000099"/>
                </a:solidFill>
                <a:latin typeface="Century Gothic" pitchFamily="34" charset="0"/>
                <a:ea typeface="ＭＳ Ｐゴシック" charset="0"/>
              </a:rPr>
            </a:br>
            <a:r>
              <a:rPr lang="en-US" sz="1800" b="1" dirty="0">
                <a:solidFill>
                  <a:srgbClr val="000099"/>
                </a:solidFill>
                <a:latin typeface="Century Gothic" pitchFamily="34" charset="0"/>
                <a:ea typeface="ＭＳ Ｐゴシック" charset="0"/>
              </a:rPr>
              <a:t>&amp; Office of Special Counsel’s Reauthorization Act of 2017 </a:t>
            </a:r>
            <a:r>
              <a:rPr lang="en-US" sz="1800" dirty="0">
                <a:solidFill>
                  <a:schemeClr val="tx1"/>
                </a:solidFill>
                <a:effectLst>
                  <a:outerShdw blurRad="38100" dist="38100" dir="2700000" algn="tl">
                    <a:srgbClr val="C0C0C0"/>
                  </a:outerShdw>
                </a:effectLst>
                <a:ea typeface="ＭＳ Ｐゴシック" charset="0"/>
              </a:rPr>
              <a:t/>
            </a:r>
            <a:br>
              <a:rPr lang="en-US" sz="1800" dirty="0">
                <a:solidFill>
                  <a:schemeClr val="tx1"/>
                </a:solidFill>
                <a:effectLst>
                  <a:outerShdw blurRad="38100" dist="38100" dir="2700000" algn="tl">
                    <a:srgbClr val="C0C0C0"/>
                  </a:outerShdw>
                </a:effectLst>
                <a:ea typeface="ＭＳ Ｐゴシック" charset="0"/>
              </a:rPr>
            </a:br>
            <a:r>
              <a:rPr lang="en-US" sz="1800" b="1" dirty="0">
                <a:solidFill>
                  <a:srgbClr val="000099"/>
                </a:solidFill>
                <a:latin typeface="Century Gothic" pitchFamily="34" charset="0"/>
              </a:rPr>
              <a:t>P.L. 115-73 (10/26/2017); P.L. 115-91 (12/12/2017)</a:t>
            </a:r>
            <a:endParaRPr lang="en-US" sz="18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275513" cy="4419600"/>
          </a:xfrm>
        </p:spPr>
        <p:txBody>
          <a:bodyPr/>
          <a:lstStyle/>
          <a:p>
            <a:pPr marL="0" indent="0">
              <a:buFont typeface="Wingdings" panose="05000000000000000000" pitchFamily="2" charset="2"/>
              <a:buNone/>
              <a:defRPr/>
            </a:pPr>
            <a:r>
              <a:rPr lang="en-US" sz="1800" b="1" dirty="0">
                <a:solidFill>
                  <a:srgbClr val="000099"/>
                </a:solidFill>
                <a:latin typeface="Century Gothic" pitchFamily="34" charset="0"/>
              </a:rPr>
              <a:t>New statutory requirement highlights:</a:t>
            </a:r>
          </a:p>
          <a:p>
            <a:pPr marL="0" indent="0">
              <a:buFont typeface="Wingdings" panose="05000000000000000000" pitchFamily="2" charset="2"/>
              <a:buNone/>
              <a:defRPr/>
            </a:pPr>
            <a:endParaRPr lang="en-US" sz="1800" b="1" dirty="0">
              <a:solidFill>
                <a:srgbClr val="000099"/>
              </a:solidFill>
              <a:latin typeface="Century Gothic" pitchFamily="34" charset="0"/>
            </a:endParaRPr>
          </a:p>
          <a:p>
            <a:pPr>
              <a:defRPr/>
            </a:pPr>
            <a:r>
              <a:rPr lang="en-US" sz="1800" b="1" dirty="0">
                <a:solidFill>
                  <a:srgbClr val="000099"/>
                </a:solidFill>
                <a:latin typeface="Century Gothic" pitchFamily="34" charset="0"/>
              </a:rPr>
              <a:t>PPP- 5 U.S.C. </a:t>
            </a:r>
            <a:r>
              <a:rPr lang="en-US" altLang="en-US" sz="1800" b="1" dirty="0">
                <a:solidFill>
                  <a:srgbClr val="000099"/>
                </a:solidFill>
                <a:latin typeface="Century Gothic" pitchFamily="34" charset="0"/>
              </a:rPr>
              <a:t>§ 2302(b)(14) – improper access of medical records in furtherance of any PPP;</a:t>
            </a:r>
          </a:p>
          <a:p>
            <a:pPr>
              <a:defRPr/>
            </a:pPr>
            <a:r>
              <a:rPr lang="en-US" sz="1800" b="1" dirty="0">
                <a:solidFill>
                  <a:srgbClr val="000099"/>
                </a:solidFill>
                <a:latin typeface="Century Gothic" pitchFamily="34" charset="0"/>
              </a:rPr>
              <a:t>Required disciplinary penalties for violations of 5 U.S.C.</a:t>
            </a:r>
            <a:r>
              <a:rPr lang="en-US" altLang="en-US" sz="1800" b="1" dirty="0">
                <a:solidFill>
                  <a:srgbClr val="000099"/>
                </a:solidFill>
                <a:latin typeface="Century Gothic" pitchFamily="34" charset="0"/>
              </a:rPr>
              <a:t> § 2302(b)(8), (b)(9), &amp; (b)(14) – first violation results in proposed 3-day suspension;                                                                                                                                                   </a:t>
            </a:r>
          </a:p>
          <a:p>
            <a:pPr>
              <a:defRPr/>
            </a:pPr>
            <a:r>
              <a:rPr lang="en-US" sz="1800" b="1" dirty="0">
                <a:solidFill>
                  <a:srgbClr val="000099"/>
                </a:solidFill>
                <a:latin typeface="Century Gothic" pitchFamily="34" charset="0"/>
              </a:rPr>
              <a:t>Education and training requirements – please email </a:t>
            </a:r>
            <a:r>
              <a:rPr lang="en-US" sz="1800" b="1" dirty="0">
                <a:solidFill>
                  <a:srgbClr val="3366FF"/>
                </a:solidFill>
                <a:latin typeface="Century Gothic" pitchFamily="34" charset="0"/>
                <a:hlinkClick r:id="rId4">
                  <a:extLst>
                    <a:ext uri="{A12FA001-AC4F-418D-AE19-62706E023703}">
                      <ahyp:hlinkClr xmlns:ahyp="http://schemas.microsoft.com/office/drawing/2018/hyperlinkcolor" xmlns="" val="tx"/>
                    </a:ext>
                  </a:extLst>
                </a:hlinkClick>
              </a:rPr>
              <a:t>certification@osc.gov</a:t>
            </a:r>
            <a:r>
              <a:rPr lang="en-US" sz="1800" b="1" dirty="0">
                <a:solidFill>
                  <a:srgbClr val="3366FF"/>
                </a:solidFill>
                <a:latin typeface="Century Gothic" pitchFamily="34" charset="0"/>
              </a:rPr>
              <a:t> </a:t>
            </a:r>
            <a:r>
              <a:rPr lang="en-US" sz="1800" b="1" dirty="0">
                <a:solidFill>
                  <a:srgbClr val="000099"/>
                </a:solidFill>
                <a:latin typeface="Century Gothic" pitchFamily="34" charset="0"/>
              </a:rPr>
              <a:t>or call 202 804-7163 for more information;</a:t>
            </a:r>
          </a:p>
          <a:p>
            <a:pPr>
              <a:defRPr/>
            </a:pPr>
            <a:r>
              <a:rPr lang="en-US" sz="1800" b="1" dirty="0">
                <a:solidFill>
                  <a:srgbClr val="000099"/>
                </a:solidFill>
                <a:latin typeface="Century Gothic" pitchFamily="34" charset="0"/>
              </a:rPr>
              <a:t>Inclusion of whistleblower criteria in supervisors’ performance appraisals;</a:t>
            </a:r>
          </a:p>
          <a:p>
            <a:pPr>
              <a:defRPr/>
            </a:pPr>
            <a:r>
              <a:rPr lang="en-US" sz="1800" b="1" dirty="0">
                <a:solidFill>
                  <a:srgbClr val="000099"/>
                </a:solidFill>
                <a:latin typeface="Century Gothic" pitchFamily="34" charset="0"/>
              </a:rPr>
              <a:t>OSC’s access to agency records includes records protected by common law privileges.</a:t>
            </a:r>
          </a:p>
          <a:p>
            <a:pPr>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2</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3262671071"/>
      </p:ext>
    </p:extLst>
  </p:cSld>
  <p:clrMapOvr>
    <a:masterClrMapping/>
  </p:clrMapOvr>
  <p:transition spd="med">
    <p:random/>
    <p:sndAc>
      <p:stSnd>
        <p:snd r:embed="rId3" name="TYP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0" name="Rectangle 5"/>
          <p:cNvSpPr>
            <a:spLocks noGrp="1" noChangeArrowheads="1"/>
          </p:cNvSpPr>
          <p:nvPr>
            <p:ph type="title"/>
          </p:nvPr>
        </p:nvSpPr>
        <p:spPr>
          <a:xfrm>
            <a:off x="914400" y="457200"/>
            <a:ext cx="7543800" cy="685800"/>
          </a:xfrm>
        </p:spPr>
        <p:txBody>
          <a:bodyPr/>
          <a:lstStyle/>
          <a:p>
            <a:pPr eaLnBrk="1" hangingPunct="1">
              <a:lnSpc>
                <a:spcPct val="90000"/>
              </a:lnSpc>
            </a:pPr>
            <a:r>
              <a:rPr lang="en-US" altLang="en-US" sz="2800" b="1" dirty="0">
                <a:solidFill>
                  <a:srgbClr val="000099"/>
                </a:solidFill>
                <a:latin typeface="Century Gothic" pitchFamily="34" charset="0"/>
              </a:rPr>
              <a:t>Hiring Offenses</a:t>
            </a:r>
          </a:p>
        </p:txBody>
      </p:sp>
      <p:sp>
        <p:nvSpPr>
          <p:cNvPr id="10243" name="Rectangle 3"/>
          <p:cNvSpPr>
            <a:spLocks noGrp="1" noChangeArrowheads="1"/>
          </p:cNvSpPr>
          <p:nvPr>
            <p:ph idx="1"/>
          </p:nvPr>
        </p:nvSpPr>
        <p:spPr>
          <a:xfrm>
            <a:off x="762000" y="1981200"/>
            <a:ext cx="7924800" cy="4572000"/>
          </a:xfrm>
        </p:spPr>
        <p:txBody>
          <a:bodyPr/>
          <a:lstStyle/>
          <a:p>
            <a:pPr marL="12700" lvl="1" indent="0" eaLnBrk="1" hangingPunct="1">
              <a:lnSpc>
                <a:spcPct val="80000"/>
              </a:lnSpc>
              <a:spcBef>
                <a:spcPct val="0"/>
              </a:spcBef>
              <a:buClr>
                <a:schemeClr val="accent2"/>
              </a:buClr>
              <a:buSzTx/>
              <a:buFont typeface="Wingdings" pitchFamily="2" charset="2"/>
              <a:buNone/>
              <a:defRPr/>
            </a:pPr>
            <a:r>
              <a:rPr lang="en-US" altLang="en-US" sz="2400" b="1" dirty="0">
                <a:solidFill>
                  <a:srgbClr val="000099"/>
                </a:solidFill>
                <a:latin typeface="Century Gothic" pitchFamily="34" charset="0"/>
              </a:rPr>
              <a:t>5 U.S.C. §§ 2302(b)(2), (4-7), and (11) prohibit:</a:t>
            </a:r>
            <a:br>
              <a:rPr lang="en-US" altLang="en-US" sz="2400" b="1" dirty="0">
                <a:solidFill>
                  <a:srgbClr val="000099"/>
                </a:solidFill>
                <a:latin typeface="Century Gothic" pitchFamily="34" charset="0"/>
              </a:rPr>
            </a:br>
            <a:endParaRPr lang="en-US" altLang="en-US" sz="2400" b="1" dirty="0">
              <a:solidFill>
                <a:srgbClr val="000099"/>
              </a:solidFill>
              <a:latin typeface="Century Gothic" pitchFamily="34" charset="0"/>
            </a:endParaRPr>
          </a:p>
          <a:p>
            <a:pPr marL="457200" lvl="1"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Considering improper </a:t>
            </a:r>
            <a:r>
              <a:rPr lang="en-US" altLang="en-US" sz="1600" b="1" dirty="0">
                <a:solidFill>
                  <a:srgbClr val="3366FF"/>
                </a:solidFill>
                <a:latin typeface="Century Gothic" pitchFamily="34" charset="0"/>
              </a:rPr>
              <a:t>(political)</a:t>
            </a:r>
            <a:r>
              <a:rPr lang="en-US" altLang="en-US" sz="1600" b="1" dirty="0">
                <a:solidFill>
                  <a:srgbClr val="000099"/>
                </a:solidFill>
                <a:latin typeface="Century Gothic" pitchFamily="34" charset="0"/>
              </a:rPr>
              <a:t> job references</a:t>
            </a:r>
          </a:p>
          <a:p>
            <a:pPr marL="457200" lvl="1"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457200" lvl="1"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Obstructing the right to compete</a:t>
            </a:r>
            <a:endParaRPr lang="en-US" altLang="en-US" sz="1600" b="1" dirty="0">
              <a:solidFill>
                <a:srgbClr val="3366FF"/>
              </a:solidFill>
              <a:latin typeface="Century Gothic" pitchFamily="34" charset="0"/>
            </a:endParaRPr>
          </a:p>
          <a:p>
            <a:pPr marL="457200"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457200" lvl="1"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Influencing withdrawal from competition</a:t>
            </a:r>
            <a:endParaRPr lang="en-US" altLang="en-US" sz="1600" b="1" dirty="0">
              <a:solidFill>
                <a:srgbClr val="3366FF"/>
              </a:solidFill>
              <a:latin typeface="Century Gothic" pitchFamily="34" charset="0"/>
            </a:endParaRPr>
          </a:p>
          <a:p>
            <a:pPr marL="12700" indent="0" eaLnBrk="1" hangingPunct="1">
              <a:lnSpc>
                <a:spcPct val="80000"/>
              </a:lnSpc>
              <a:spcBef>
                <a:spcPct val="0"/>
              </a:spcBef>
              <a:buClr>
                <a:schemeClr val="accent2"/>
              </a:buClr>
              <a:buSzTx/>
              <a:buFont typeface="Wingdings" pitchFamily="2" charset="2"/>
              <a:buNone/>
              <a:defRPr/>
            </a:pPr>
            <a:endParaRPr lang="en-US" altLang="en-US" sz="1600" b="1" dirty="0">
              <a:solidFill>
                <a:srgbClr val="000099"/>
              </a:solidFill>
              <a:latin typeface="Century Gothic" pitchFamily="34" charset="0"/>
            </a:endParaRPr>
          </a:p>
          <a:p>
            <a:pPr marL="457200" lvl="1"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Nepotism</a:t>
            </a:r>
            <a:br>
              <a:rPr lang="en-US" altLang="en-US" sz="1600" b="1" dirty="0">
                <a:solidFill>
                  <a:srgbClr val="000099"/>
                </a:solidFill>
                <a:latin typeface="Century Gothic" pitchFamily="34" charset="0"/>
              </a:rPr>
            </a:br>
            <a:endParaRPr lang="en-US" altLang="en-US" sz="1600" b="1" dirty="0">
              <a:solidFill>
                <a:srgbClr val="000099"/>
              </a:solidFill>
              <a:latin typeface="Century Gothic" pitchFamily="34" charset="0"/>
            </a:endParaRPr>
          </a:p>
          <a:p>
            <a:pPr marL="457200" lvl="1"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Unauthorized preferences and advantages.</a:t>
            </a:r>
            <a:r>
              <a:rPr lang="en-US" altLang="en-US" sz="1600" b="1" dirty="0">
                <a:solidFill>
                  <a:srgbClr val="3366FF"/>
                </a:solidFill>
                <a:latin typeface="Century Gothic" pitchFamily="34" charset="0"/>
              </a:rPr>
              <a:t> </a:t>
            </a:r>
            <a:r>
              <a:rPr lang="en-US" altLang="en-US" sz="1600" b="1" dirty="0">
                <a:solidFill>
                  <a:srgbClr val="000099"/>
                </a:solidFill>
                <a:latin typeface="Century Gothic" pitchFamily="34" charset="0"/>
              </a:rPr>
              <a:t>To prove, there must be:</a:t>
            </a:r>
          </a:p>
          <a:p>
            <a:pPr marL="457200" lvl="1"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857250" lvl="2"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The granting of an advantage to </a:t>
            </a:r>
            <a:r>
              <a:rPr lang="en-US" altLang="en-US" sz="1600" b="1" dirty="0">
                <a:solidFill>
                  <a:srgbClr val="3366FF"/>
                </a:solidFill>
                <a:latin typeface="Century Gothic" pitchFamily="34" charset="0"/>
              </a:rPr>
              <a:t>improve or injure</a:t>
            </a:r>
            <a:r>
              <a:rPr lang="en-US" altLang="en-US" sz="1600" b="1" dirty="0">
                <a:solidFill>
                  <a:srgbClr val="000099"/>
                </a:solidFill>
                <a:latin typeface="Century Gothic" pitchFamily="34" charset="0"/>
              </a:rPr>
              <a:t> a candidate’s employment prospects</a:t>
            </a:r>
          </a:p>
          <a:p>
            <a:pPr marL="857250" lvl="2"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857250" lvl="2" indent="-444500" eaLnBrk="1" hangingPunct="1">
              <a:lnSpc>
                <a:spcPct val="80000"/>
              </a:lnSpc>
              <a:spcBef>
                <a:spcPct val="0"/>
              </a:spcBef>
              <a:buClr>
                <a:schemeClr val="accent2"/>
              </a:buClr>
              <a:buSzTx/>
              <a:buFont typeface="Century Gothic" pitchFamily="34" charset="0"/>
              <a:buChar char="●"/>
              <a:defRPr/>
            </a:pPr>
            <a:r>
              <a:rPr lang="en-US" altLang="en-US" sz="1600" b="1">
                <a:solidFill>
                  <a:srgbClr val="000099"/>
                </a:solidFill>
                <a:latin typeface="Century Gothic" pitchFamily="34" charset="0"/>
              </a:rPr>
              <a:t>An </a:t>
            </a:r>
            <a:r>
              <a:rPr lang="en-US" altLang="en-US" sz="1600" b="1">
                <a:solidFill>
                  <a:srgbClr val="3366FF"/>
                </a:solidFill>
                <a:latin typeface="Century Gothic" pitchFamily="34" charset="0"/>
              </a:rPr>
              <a:t>intentional </a:t>
            </a:r>
            <a:r>
              <a:rPr lang="en-US" altLang="en-US" sz="1600" b="1" dirty="0">
                <a:solidFill>
                  <a:srgbClr val="3366FF"/>
                </a:solidFill>
                <a:latin typeface="Century Gothic" pitchFamily="34" charset="0"/>
              </a:rPr>
              <a:t>and purposeful </a:t>
            </a:r>
            <a:r>
              <a:rPr lang="en-US" altLang="en-US" sz="1600" b="1" dirty="0">
                <a:solidFill>
                  <a:srgbClr val="000099"/>
                </a:solidFill>
                <a:latin typeface="Century Gothic" pitchFamily="34" charset="0"/>
              </a:rPr>
              <a:t>manipulation of the system</a:t>
            </a:r>
          </a:p>
          <a:p>
            <a:pPr marL="457200"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457200" lvl="1" indent="-444500" eaLnBrk="1" hangingPunct="1">
              <a:lnSpc>
                <a:spcPct val="80000"/>
              </a:lnSpc>
              <a:spcBef>
                <a:spcPct val="0"/>
              </a:spcBef>
              <a:buClr>
                <a:schemeClr val="accent2"/>
              </a:buClr>
              <a:buSzTx/>
              <a:buFont typeface="Century Gothic" pitchFamily="34" charset="0"/>
              <a:buChar char="●"/>
              <a:defRPr/>
            </a:pPr>
            <a:r>
              <a:rPr lang="en-US" altLang="en-US" sz="1600" b="1" dirty="0">
                <a:solidFill>
                  <a:srgbClr val="000099"/>
                </a:solidFill>
                <a:latin typeface="Century Gothic" pitchFamily="34" charset="0"/>
              </a:rPr>
              <a:t>Knowingly violating veterans’ preference</a:t>
            </a:r>
          </a:p>
          <a:p>
            <a:pPr marL="457200" lvl="1"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12700" lvl="1" indent="0" eaLnBrk="1" hangingPunct="1">
              <a:lnSpc>
                <a:spcPct val="80000"/>
              </a:lnSpc>
              <a:spcBef>
                <a:spcPct val="0"/>
              </a:spcBef>
              <a:buClr>
                <a:schemeClr val="accent2"/>
              </a:buClr>
              <a:buSzTx/>
              <a:buNone/>
              <a:defRPr/>
            </a:pPr>
            <a:r>
              <a:rPr lang="en-US" altLang="en-US" sz="1600" b="1" dirty="0">
                <a:solidFill>
                  <a:srgbClr val="000099"/>
                </a:solidFill>
                <a:latin typeface="Century Gothic" pitchFamily="34" charset="0"/>
              </a:rPr>
              <a:t>             --Evidence of Intent?</a:t>
            </a:r>
          </a:p>
          <a:p>
            <a:pPr marL="457200" lvl="1" indent="-444500" eaLnBrk="1" hangingPunct="1">
              <a:lnSpc>
                <a:spcPct val="80000"/>
              </a:lnSpc>
              <a:spcBef>
                <a:spcPct val="0"/>
              </a:spcBef>
              <a:buClr>
                <a:schemeClr val="accent2"/>
              </a:buClr>
              <a:buSzTx/>
              <a:buFont typeface="Century Gothic" pitchFamily="34" charset="0"/>
              <a:buChar char="●"/>
              <a:defRPr/>
            </a:pPr>
            <a:endParaRPr lang="en-US" altLang="en-US" sz="1600" b="1" dirty="0">
              <a:solidFill>
                <a:srgbClr val="000099"/>
              </a:solidFill>
              <a:latin typeface="Century Gothic" pitchFamily="34" charset="0"/>
            </a:endParaRPr>
          </a:p>
          <a:p>
            <a:pPr marL="0" indent="0" algn="r" eaLnBrk="1" hangingPunct="1">
              <a:lnSpc>
                <a:spcPct val="140000"/>
              </a:lnSpc>
              <a:spcBef>
                <a:spcPct val="0"/>
              </a:spcBef>
              <a:buFontTx/>
              <a:buNone/>
              <a:defRPr/>
            </a:pPr>
            <a:endParaRPr lang="en-US" altLang="en-US" sz="1200" b="1" i="1" dirty="0">
              <a:solidFill>
                <a:srgbClr val="3366FF"/>
              </a:solidFill>
              <a:latin typeface="Century Gothic" pitchFamily="34" charset="0"/>
            </a:endParaRPr>
          </a:p>
        </p:txBody>
      </p:sp>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9pPr>
          </a:lstStyle>
          <a:p>
            <a:pPr eaLnBrk="1" hangingPunct="1">
              <a:spcBef>
                <a:spcPct val="0"/>
              </a:spcBef>
              <a:buClrTx/>
              <a:buSzTx/>
              <a:buFontTx/>
              <a:buNone/>
            </a:pPr>
            <a:fld id="{0B279366-ED8C-4B62-8D93-E1FD3BFEB0CF}" type="slidenum">
              <a:rPr lang="en-US" altLang="en-US" sz="1400" smtClean="0">
                <a:solidFill>
                  <a:srgbClr val="000099"/>
                </a:solidFill>
                <a:latin typeface="Century Gothic" pitchFamily="34" charset="0"/>
              </a:rPr>
              <a:pPr eaLnBrk="1" hangingPunct="1">
                <a:spcBef>
                  <a:spcPct val="0"/>
                </a:spcBef>
                <a:buClrTx/>
                <a:buSzTx/>
                <a:buFontTx/>
                <a:buNone/>
              </a:pPr>
              <a:t>3</a:t>
            </a:fld>
            <a:endParaRPr lang="en-US" altLang="en-US" sz="1400" dirty="0">
              <a:solidFill>
                <a:srgbClr val="000099"/>
              </a:solidFill>
              <a:latin typeface="Century Gothic" pitchFamily="34" charset="0"/>
            </a:endParaRPr>
          </a:p>
        </p:txBody>
      </p:sp>
    </p:spTree>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Century Gothic" panose="020B0502020202020204" pitchFamily="34" charset="0"/>
              </a:rPr>
              <a:t>New Dr. Chris Kirkpatrick Whistleblower Protection Act of 2017</a:t>
            </a:r>
            <a:br>
              <a:rPr lang="en-US" sz="2800" b="1" dirty="0">
                <a:latin typeface="Century Gothic" panose="020B0502020202020204" pitchFamily="34" charset="0"/>
              </a:rPr>
            </a:br>
            <a:endParaRPr lang="en-US" sz="2800" b="1"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US" b="1" dirty="0">
                <a:solidFill>
                  <a:schemeClr val="tx2"/>
                </a:solidFill>
                <a:latin typeface="Century Gothic" panose="020B0502020202020204" pitchFamily="34" charset="0"/>
              </a:rPr>
              <a:t>5 U.S.C. § 2302(b)(14) prohibits:</a:t>
            </a:r>
          </a:p>
          <a:p>
            <a:pPr marL="0" indent="0">
              <a:buNone/>
            </a:pPr>
            <a:endParaRPr lang="en-US" b="1" dirty="0">
              <a:solidFill>
                <a:schemeClr val="tx2"/>
              </a:solidFill>
              <a:latin typeface="Century Gothic" panose="020B0502020202020204" pitchFamily="34" charset="0"/>
            </a:endParaRPr>
          </a:p>
          <a:p>
            <a:pPr>
              <a:buClr>
                <a:schemeClr val="accent2"/>
              </a:buClr>
              <a:buSzPct val="100000"/>
              <a:buFont typeface="Wingdings" panose="05000000000000000000" pitchFamily="2" charset="2"/>
              <a:buChar char="§"/>
            </a:pPr>
            <a:r>
              <a:rPr lang="en-US" b="1" dirty="0">
                <a:solidFill>
                  <a:schemeClr val="tx2"/>
                </a:solidFill>
                <a:latin typeface="Century Gothic" panose="020B0502020202020204" pitchFamily="34" charset="0"/>
              </a:rPr>
              <a:t>accessing the medical record of another employee or an applicant for employment as a part of, or otherwise in furtherance of, any conduct described in the other 13 prohibited personnel practices</a:t>
            </a:r>
          </a:p>
        </p:txBody>
      </p:sp>
      <p:sp>
        <p:nvSpPr>
          <p:cNvPr id="4" name="Slide Number Placeholder 3"/>
          <p:cNvSpPr>
            <a:spLocks noGrp="1"/>
          </p:cNvSpPr>
          <p:nvPr>
            <p:ph type="sldNum" sz="quarter" idx="12"/>
          </p:nvPr>
        </p:nvSpPr>
        <p:spPr/>
        <p:txBody>
          <a:bodyPr/>
          <a:lstStyle/>
          <a:p>
            <a:pPr>
              <a:defRPr/>
            </a:pPr>
            <a:fld id="{37552196-F478-462F-B2B5-CAC14B5B97C0}" type="slidenum">
              <a:rPr lang="en-US" smtClean="0"/>
              <a:pPr>
                <a:defRPr/>
              </a:pPr>
              <a:t>4</a:t>
            </a:fld>
            <a:endParaRPr lang="en-US" dirty="0"/>
          </a:p>
        </p:txBody>
      </p:sp>
    </p:spTree>
    <p:extLst>
      <p:ext uri="{BB962C8B-B14F-4D97-AF65-F5344CB8AC3E}">
        <p14:creationId xmlns:p14="http://schemas.microsoft.com/office/powerpoint/2010/main" val="1767656540"/>
      </p:ext>
    </p:extLst>
  </p:cSld>
  <p:clrMapOvr>
    <a:masterClrMapping/>
  </p:clrMapOvr>
  <p:transition spd="med">
    <p:random/>
    <p:sndAc>
      <p:stSnd>
        <p:snd r:embed="rId2" name="TYPE.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762000" y="228600"/>
            <a:ext cx="7010400" cy="914400"/>
          </a:xfrm>
        </p:spPr>
        <p:txBody>
          <a:bodyPr/>
          <a:lstStyle/>
          <a:p>
            <a:pPr eaLnBrk="1" hangingPunct="1">
              <a:lnSpc>
                <a:spcPct val="90000"/>
              </a:lnSpc>
            </a:pPr>
            <a:r>
              <a:rPr lang="en-US" altLang="en-US" sz="2800" b="1" dirty="0">
                <a:solidFill>
                  <a:srgbClr val="000099"/>
                </a:solidFill>
                <a:latin typeface="Century Gothic" pitchFamily="34" charset="0"/>
              </a:rPr>
              <a:t>Proving Retaliation – Protected Activity</a:t>
            </a:r>
            <a:br>
              <a:rPr lang="en-US" altLang="en-US" sz="2800" b="1" dirty="0">
                <a:solidFill>
                  <a:srgbClr val="000099"/>
                </a:solidFill>
                <a:latin typeface="Century Gothic" pitchFamily="34" charset="0"/>
              </a:rPr>
            </a:br>
            <a:r>
              <a:rPr lang="en-US" altLang="en-US" sz="1800" b="1" dirty="0">
                <a:solidFill>
                  <a:srgbClr val="3366FF"/>
                </a:solidFill>
                <a:latin typeface="Century Gothic" pitchFamily="34" charset="0"/>
              </a:rPr>
              <a:t>5 U.S.C. §§ 2302(b)(9), 1213-ELEMENT No. 1</a:t>
            </a:r>
          </a:p>
        </p:txBody>
      </p:sp>
      <p:sp>
        <p:nvSpPr>
          <p:cNvPr id="894979" name="Rectangle 3"/>
          <p:cNvSpPr>
            <a:spLocks noGrp="1" noChangeArrowheads="1"/>
          </p:cNvSpPr>
          <p:nvPr>
            <p:ph idx="1"/>
          </p:nvPr>
        </p:nvSpPr>
        <p:spPr>
          <a:xfrm>
            <a:off x="685800" y="1600200"/>
            <a:ext cx="7543800" cy="4495800"/>
          </a:xfrm>
        </p:spPr>
        <p:txBody>
          <a:bodyPr lIns="92075" tIns="46038" rIns="92075" bIns="46038"/>
          <a:lstStyle/>
          <a:p>
            <a:pPr marL="457200" indent="-457200" eaLnBrk="1" hangingPunct="1">
              <a:lnSpc>
                <a:spcPct val="120000"/>
              </a:lnSpc>
              <a:spcBef>
                <a:spcPct val="0"/>
              </a:spcBef>
              <a:buClr>
                <a:srgbClr val="FFCC00"/>
              </a:buClr>
              <a:buSzTx/>
              <a:buFontTx/>
              <a:buNone/>
              <a:tabLst>
                <a:tab pos="1482725" algn="l"/>
              </a:tabLst>
              <a:defRPr/>
            </a:pPr>
            <a:r>
              <a:rPr lang="en-US" b="1" dirty="0">
                <a:solidFill>
                  <a:srgbClr val="000099"/>
                </a:solidFill>
                <a:latin typeface="Century Gothic" pitchFamily="34" charset="0"/>
              </a:rPr>
              <a:t>Protected Activity</a:t>
            </a:r>
            <a:r>
              <a:rPr lang="en-US" sz="1400" b="1" dirty="0">
                <a:solidFill>
                  <a:srgbClr val="000099"/>
                </a:solidFill>
                <a:latin typeface="Century Gothic" pitchFamily="34" charset="0"/>
              </a:rPr>
              <a:t/>
            </a:r>
            <a:br>
              <a:rPr lang="en-US" sz="1400" b="1" dirty="0">
                <a:solidFill>
                  <a:srgbClr val="000099"/>
                </a:solidFill>
                <a:latin typeface="Century Gothic" pitchFamily="34" charset="0"/>
              </a:rPr>
            </a:br>
            <a:r>
              <a:rPr lang="en-US" sz="1400" b="1" dirty="0">
                <a:solidFill>
                  <a:srgbClr val="000099"/>
                </a:solidFill>
                <a:latin typeface="Century Gothic" pitchFamily="34" charset="0"/>
              </a:rPr>
              <a:t> </a:t>
            </a:r>
            <a:endParaRPr lang="en-US" b="1" dirty="0">
              <a:solidFill>
                <a:srgbClr val="000099"/>
              </a:solidFill>
              <a:latin typeface="Century Gothic" pitchFamily="34" charset="0"/>
            </a:endParaRPr>
          </a:p>
          <a:p>
            <a:pPr marL="520700" indent="-508000">
              <a:lnSpc>
                <a:spcPct val="80000"/>
              </a:lnSpc>
              <a:buClr>
                <a:srgbClr val="FFCC00"/>
              </a:buClr>
              <a:buFont typeface="Century Gothic" pitchFamily="34" charset="0"/>
              <a:buChar char="●"/>
              <a:defRPr/>
            </a:pPr>
            <a:r>
              <a:rPr kumimoji="1" lang="en-US" b="1" dirty="0">
                <a:solidFill>
                  <a:srgbClr val="000099"/>
                </a:solidFill>
                <a:latin typeface="Century Gothic" pitchFamily="34" charset="0"/>
              </a:rPr>
              <a:t>Exercise of appeal, complaint, or grievance rights</a:t>
            </a:r>
            <a:r>
              <a:rPr kumimoji="1" lang="en-US" sz="1050" b="1" dirty="0">
                <a:solidFill>
                  <a:srgbClr val="000099"/>
                </a:solidFill>
                <a:latin typeface="Century Gothic" pitchFamily="34" charset="0"/>
              </a:rPr>
              <a:t/>
            </a:r>
            <a:br>
              <a:rPr kumimoji="1" lang="en-US" sz="1050" b="1" dirty="0">
                <a:solidFill>
                  <a:srgbClr val="000099"/>
                </a:solidFill>
                <a:latin typeface="Century Gothic" pitchFamily="34" charset="0"/>
              </a:rPr>
            </a:br>
            <a:r>
              <a:rPr kumimoji="1" lang="en-US" sz="1050" b="1" dirty="0">
                <a:solidFill>
                  <a:srgbClr val="000099"/>
                </a:solidFill>
                <a:latin typeface="Century Gothic" pitchFamily="34" charset="0"/>
              </a:rPr>
              <a:t> </a:t>
            </a:r>
            <a:endParaRPr kumimoji="1" lang="en-US" b="1" dirty="0">
              <a:solidFill>
                <a:srgbClr val="000099"/>
              </a:solidFill>
              <a:latin typeface="Century Gothic" pitchFamily="34" charset="0"/>
            </a:endParaRPr>
          </a:p>
          <a:p>
            <a:pPr marL="520700" indent="-508000">
              <a:lnSpc>
                <a:spcPct val="80000"/>
              </a:lnSpc>
              <a:buClr>
                <a:srgbClr val="FFCC00"/>
              </a:buClr>
              <a:buFont typeface="Century Gothic" pitchFamily="34" charset="0"/>
              <a:buChar char="●"/>
              <a:defRPr/>
            </a:pPr>
            <a:r>
              <a:rPr kumimoji="1" lang="en-US" b="1" dirty="0">
                <a:solidFill>
                  <a:srgbClr val="000099"/>
                </a:solidFill>
                <a:latin typeface="Century Gothic" pitchFamily="34" charset="0"/>
              </a:rPr>
              <a:t>Testimony or other assistance to person exercising such rights</a:t>
            </a:r>
            <a:r>
              <a:rPr kumimoji="1" lang="en-US" sz="1050" b="1" dirty="0">
                <a:solidFill>
                  <a:srgbClr val="000099"/>
                </a:solidFill>
                <a:latin typeface="Century Gothic" pitchFamily="34" charset="0"/>
              </a:rPr>
              <a:t/>
            </a:r>
            <a:br>
              <a:rPr kumimoji="1" lang="en-US" sz="1050" b="1" dirty="0">
                <a:solidFill>
                  <a:srgbClr val="000099"/>
                </a:solidFill>
                <a:latin typeface="Century Gothic" pitchFamily="34" charset="0"/>
              </a:rPr>
            </a:br>
            <a:r>
              <a:rPr kumimoji="1" lang="en-US" sz="1050" b="1" dirty="0">
                <a:solidFill>
                  <a:srgbClr val="000099"/>
                </a:solidFill>
                <a:latin typeface="Century Gothic" pitchFamily="34" charset="0"/>
              </a:rPr>
              <a:t> </a:t>
            </a:r>
            <a:endParaRPr kumimoji="1" lang="en-US" b="1" dirty="0">
              <a:solidFill>
                <a:srgbClr val="000099"/>
              </a:solidFill>
              <a:latin typeface="Century Gothic" pitchFamily="34" charset="0"/>
            </a:endParaRPr>
          </a:p>
          <a:p>
            <a:pPr marL="520700" indent="-508000">
              <a:lnSpc>
                <a:spcPct val="80000"/>
              </a:lnSpc>
              <a:buClr>
                <a:srgbClr val="FFCC00"/>
              </a:buClr>
              <a:buFont typeface="Century Gothic" pitchFamily="34" charset="0"/>
              <a:buChar char="●"/>
              <a:defRPr/>
            </a:pPr>
            <a:r>
              <a:rPr kumimoji="1" lang="en-US" b="1" dirty="0">
                <a:solidFill>
                  <a:srgbClr val="000099"/>
                </a:solidFill>
                <a:latin typeface="Century Gothic" pitchFamily="34" charset="0"/>
              </a:rPr>
              <a:t>Cooperation with or disclosures to Special Counsel, Inspector General, </a:t>
            </a:r>
            <a:r>
              <a:rPr kumimoji="1" lang="en-US" b="1" dirty="0">
                <a:solidFill>
                  <a:srgbClr val="3366FF"/>
                </a:solidFill>
                <a:latin typeface="Century Gothic" pitchFamily="34" charset="0"/>
              </a:rPr>
              <a:t>or component responsible for internal investigation or review</a:t>
            </a:r>
            <a:r>
              <a:rPr kumimoji="1" lang="en-US" sz="1050" b="1" dirty="0">
                <a:solidFill>
                  <a:srgbClr val="000099"/>
                </a:solidFill>
                <a:latin typeface="Century Gothic" pitchFamily="34" charset="0"/>
              </a:rPr>
              <a:t/>
            </a:r>
            <a:br>
              <a:rPr kumimoji="1" lang="en-US" sz="1050" b="1" dirty="0">
                <a:solidFill>
                  <a:srgbClr val="000099"/>
                </a:solidFill>
                <a:latin typeface="Century Gothic" pitchFamily="34" charset="0"/>
              </a:rPr>
            </a:br>
            <a:r>
              <a:rPr kumimoji="1" lang="en-US" sz="1050" b="1" dirty="0">
                <a:solidFill>
                  <a:srgbClr val="000099"/>
                </a:solidFill>
                <a:latin typeface="Century Gothic" pitchFamily="34" charset="0"/>
              </a:rPr>
              <a:t> </a:t>
            </a:r>
            <a:endParaRPr kumimoji="1" lang="en-US" b="1" dirty="0">
              <a:solidFill>
                <a:srgbClr val="000099"/>
              </a:solidFill>
              <a:latin typeface="Century Gothic" pitchFamily="34" charset="0"/>
            </a:endParaRPr>
          </a:p>
          <a:p>
            <a:pPr marL="520700" indent="-508000">
              <a:lnSpc>
                <a:spcPct val="80000"/>
              </a:lnSpc>
              <a:buClr>
                <a:srgbClr val="FFCC00"/>
              </a:buClr>
              <a:buFont typeface="Century Gothic" pitchFamily="34" charset="0"/>
              <a:buChar char="●"/>
              <a:defRPr/>
            </a:pPr>
            <a:r>
              <a:rPr kumimoji="1" lang="en-US" b="1" dirty="0">
                <a:solidFill>
                  <a:srgbClr val="000099"/>
                </a:solidFill>
                <a:latin typeface="Century Gothic" pitchFamily="34" charset="0"/>
              </a:rPr>
              <a:t>Refusal to obey an order that would require violation of law, </a:t>
            </a:r>
            <a:r>
              <a:rPr kumimoji="1" lang="en-US" b="1" dirty="0">
                <a:solidFill>
                  <a:srgbClr val="3366FF"/>
                </a:solidFill>
                <a:latin typeface="Century Gothic" pitchFamily="34" charset="0"/>
              </a:rPr>
              <a:t>rule, or regulation</a:t>
            </a:r>
          </a:p>
          <a:p>
            <a:pPr marL="627063" indent="0" eaLnBrk="1" hangingPunct="1">
              <a:lnSpc>
                <a:spcPct val="120000"/>
              </a:lnSpc>
              <a:spcBef>
                <a:spcPct val="0"/>
              </a:spcBef>
              <a:buClr>
                <a:srgbClr val="FFCC00"/>
              </a:buClr>
              <a:buSzTx/>
              <a:buFont typeface="Wingdings" pitchFamily="2" charset="2"/>
              <a:buNone/>
              <a:tabLst>
                <a:tab pos="1482725" algn="l"/>
              </a:tabLst>
              <a:defRPr/>
            </a:pPr>
            <a:endParaRPr lang="en-US" b="1" dirty="0">
              <a:solidFill>
                <a:srgbClr val="000099"/>
              </a:solidFill>
              <a:latin typeface="Century Gothic" pitchFamily="34" charset="0"/>
            </a:endParaRPr>
          </a:p>
          <a:p>
            <a:pPr marL="969963" eaLnBrk="1" hangingPunct="1">
              <a:lnSpc>
                <a:spcPct val="120000"/>
              </a:lnSpc>
              <a:spcBef>
                <a:spcPct val="0"/>
              </a:spcBef>
              <a:buClr>
                <a:srgbClr val="FFCC00"/>
              </a:buClr>
              <a:buSzTx/>
              <a:buFontTx/>
              <a:buChar char="•"/>
              <a:tabLst>
                <a:tab pos="1482725" algn="l"/>
              </a:tabLst>
              <a:defRPr/>
            </a:pPr>
            <a:endParaRPr lang="en-US" b="1" dirty="0">
              <a:solidFill>
                <a:srgbClr val="000099"/>
              </a:solidFill>
              <a:latin typeface="Century Gothic" pitchFamily="34" charset="0"/>
            </a:endParaRPr>
          </a:p>
          <a:p>
            <a:pPr marL="969963" eaLnBrk="1" hangingPunct="1">
              <a:lnSpc>
                <a:spcPct val="120000"/>
              </a:lnSpc>
              <a:spcBef>
                <a:spcPct val="0"/>
              </a:spcBef>
              <a:buClr>
                <a:srgbClr val="FFCC00"/>
              </a:buClr>
              <a:buSzTx/>
              <a:buFontTx/>
              <a:buChar char="•"/>
              <a:tabLst>
                <a:tab pos="1482725" algn="l"/>
              </a:tabLst>
              <a:defRPr/>
            </a:pPr>
            <a:endParaRPr lang="en-US" b="1" dirty="0">
              <a:solidFill>
                <a:srgbClr val="000099"/>
              </a:solidFill>
              <a:latin typeface="Century Gothic" pitchFamily="34" charset="0"/>
            </a:endParaRPr>
          </a:p>
          <a:p>
            <a:pPr marL="969963" eaLnBrk="1" hangingPunct="1">
              <a:lnSpc>
                <a:spcPct val="120000"/>
              </a:lnSpc>
              <a:spcBef>
                <a:spcPct val="0"/>
              </a:spcBef>
              <a:buClr>
                <a:srgbClr val="FFCC00"/>
              </a:buClr>
              <a:buSzTx/>
              <a:buFontTx/>
              <a:buChar char="•"/>
              <a:tabLst>
                <a:tab pos="1482725" algn="l"/>
              </a:tabLst>
              <a:defRPr/>
            </a:pPr>
            <a:endParaRPr lang="en-US" b="1" dirty="0">
              <a:solidFill>
                <a:srgbClr val="000099"/>
              </a:solidFill>
              <a:latin typeface="Century Gothic" pitchFamily="34" charset="0"/>
            </a:endParaRPr>
          </a:p>
          <a:p>
            <a:pPr marL="914400" indent="-457200" eaLnBrk="1" hangingPunct="1">
              <a:lnSpc>
                <a:spcPct val="140000"/>
              </a:lnSpc>
              <a:spcBef>
                <a:spcPct val="0"/>
              </a:spcBef>
              <a:buClr>
                <a:srgbClr val="FFCC00"/>
              </a:buClr>
              <a:buSzTx/>
              <a:buFontTx/>
              <a:buNone/>
              <a:tabLst>
                <a:tab pos="1482725" algn="l"/>
              </a:tabLst>
              <a:defRPr/>
            </a:pPr>
            <a:endParaRPr lang="en-US" sz="1800" b="1" dirty="0">
              <a:solidFill>
                <a:srgbClr val="000099"/>
              </a:solidFill>
              <a:latin typeface="Century Gothic" pitchFamily="34" charset="0"/>
            </a:endParaRPr>
          </a:p>
        </p:txBody>
      </p:sp>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9pPr>
          </a:lstStyle>
          <a:p>
            <a:pPr eaLnBrk="1" hangingPunct="1">
              <a:spcBef>
                <a:spcPct val="0"/>
              </a:spcBef>
              <a:buClrTx/>
              <a:buSzTx/>
              <a:buFontTx/>
              <a:buNone/>
            </a:pPr>
            <a:fld id="{2F4050ED-0A6B-4F11-94F8-F449F631549E}" type="slidenum">
              <a:rPr lang="en-US" altLang="en-US" sz="1400" smtClean="0">
                <a:solidFill>
                  <a:srgbClr val="000099"/>
                </a:solidFill>
                <a:latin typeface="Century Gothic" pitchFamily="34" charset="0"/>
              </a:rPr>
              <a:pPr eaLnBrk="1" hangingPunct="1">
                <a:spcBef>
                  <a:spcPct val="0"/>
                </a:spcBef>
                <a:buClrTx/>
                <a:buSzTx/>
                <a:buFontTx/>
                <a:buNone/>
              </a:pPr>
              <a:t>5</a:t>
            </a:fld>
            <a:endParaRPr lang="en-US" altLang="en-US" sz="1400" dirty="0">
              <a:solidFill>
                <a:srgbClr val="000099"/>
              </a:solidFill>
              <a:latin typeface="Century Gothic" pitchFamily="34" charset="0"/>
            </a:endParaRPr>
          </a:p>
        </p:txBody>
      </p:sp>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914400" y="457200"/>
            <a:ext cx="7315200" cy="762000"/>
          </a:xfrm>
        </p:spPr>
        <p:txBody>
          <a:bodyPr/>
          <a:lstStyle/>
          <a:p>
            <a:pPr eaLnBrk="1" hangingPunct="1">
              <a:lnSpc>
                <a:spcPct val="90000"/>
              </a:lnSpc>
            </a:pPr>
            <a:r>
              <a:rPr lang="en-US" altLang="en-US" sz="2800" b="1" dirty="0">
                <a:solidFill>
                  <a:srgbClr val="000099"/>
                </a:solidFill>
                <a:latin typeface="Century Gothic" pitchFamily="34" charset="0"/>
              </a:rPr>
              <a:t>OSC phone / email contacts</a:t>
            </a:r>
            <a:endParaRPr lang="en-US" altLang="en-US" sz="2400" b="1" dirty="0">
              <a:solidFill>
                <a:srgbClr val="3366FF"/>
              </a:solidFill>
              <a:latin typeface="Century Gothic" pitchFamily="34" charset="0"/>
            </a:endParaRPr>
          </a:p>
        </p:txBody>
      </p:sp>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9pPr>
          </a:lstStyle>
          <a:p>
            <a:pPr eaLnBrk="1" hangingPunct="1">
              <a:spcBef>
                <a:spcPct val="0"/>
              </a:spcBef>
              <a:buClrTx/>
              <a:buSzTx/>
              <a:buFontTx/>
              <a:buNone/>
            </a:pPr>
            <a:fld id="{E7A822AE-18D1-4481-A054-62CE704F3FFA}" type="slidenum">
              <a:rPr lang="en-US" altLang="en-US" sz="1400" smtClean="0">
                <a:solidFill>
                  <a:srgbClr val="000099"/>
                </a:solidFill>
                <a:latin typeface="Century Gothic" pitchFamily="34" charset="0"/>
              </a:rPr>
              <a:pPr eaLnBrk="1" hangingPunct="1">
                <a:spcBef>
                  <a:spcPct val="0"/>
                </a:spcBef>
                <a:buClrTx/>
                <a:buSzTx/>
                <a:buFontTx/>
                <a:buNone/>
              </a:pPr>
              <a:t>6</a:t>
            </a:fld>
            <a:endParaRPr lang="en-US" altLang="en-US" sz="1400" dirty="0">
              <a:solidFill>
                <a:srgbClr val="000099"/>
              </a:solidFill>
              <a:latin typeface="Century Gothic" pitchFamily="34" charset="0"/>
            </a:endParaRPr>
          </a:p>
        </p:txBody>
      </p:sp>
      <p:sp>
        <p:nvSpPr>
          <p:cNvPr id="700420" name="Text Box 4"/>
          <p:cNvSpPr txBox="1">
            <a:spLocks noChangeArrowheads="1"/>
          </p:cNvSpPr>
          <p:nvPr/>
        </p:nvSpPr>
        <p:spPr bwMode="auto">
          <a:xfrm>
            <a:off x="914400" y="2032000"/>
            <a:ext cx="7543800" cy="4746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92075" tIns="46038" rIns="92075" bIns="46038">
            <a:spAutoFit/>
          </a:bodyPr>
          <a:lstStyle>
            <a:lvl1pPr marL="914400" indent="-914400" eaLnBrk="0" hangingPunct="0">
              <a:spcBef>
                <a:spcPct val="20000"/>
              </a:spcBef>
              <a:buClr>
                <a:schemeClr val="folHlink"/>
              </a:buClr>
              <a:buSzPct val="60000"/>
              <a:buFont typeface="Wingdings" pitchFamily="2" charset="2"/>
              <a:buChar char="n"/>
              <a:tabLst>
                <a:tab pos="4521200" algn="l"/>
              </a:tabLst>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tabLst>
                <a:tab pos="4521200" algn="l"/>
              </a:tabLst>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tabLst>
                <a:tab pos="4521200" algn="l"/>
              </a:tabLst>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tabLst>
                <a:tab pos="4521200" algn="l"/>
              </a:tabLst>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tabLst>
                <a:tab pos="4521200" algn="l"/>
              </a:tabLst>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9pPr>
          </a:lstStyle>
          <a:p>
            <a:pPr>
              <a:lnSpc>
                <a:spcPct val="90000"/>
              </a:lnSpc>
              <a:spcBef>
                <a:spcPct val="0"/>
              </a:spcBef>
              <a:buClr>
                <a:srgbClr val="A50021"/>
              </a:buClr>
              <a:buSzPct val="65000"/>
              <a:buFont typeface="Monotype Sorts"/>
              <a:buNone/>
              <a:defRPr/>
            </a:pPr>
            <a:r>
              <a:rPr kumimoji="1" lang="en-US" altLang="en-US" sz="2000" b="1" dirty="0">
                <a:solidFill>
                  <a:srgbClr val="000099"/>
                </a:solidFill>
                <a:latin typeface="Century Gothic" pitchFamily="34" charset="0"/>
              </a:rPr>
              <a:t>Case Review Division:</a:t>
            </a:r>
            <a:r>
              <a:rPr kumimoji="1" lang="en-US" altLang="en-US" sz="1800" b="1" dirty="0">
                <a:solidFill>
                  <a:srgbClr val="000099"/>
                </a:solidFill>
                <a:latin typeface="Century Gothic" pitchFamily="34" charset="0"/>
              </a:rPr>
              <a:t>	(202) 804-7000</a:t>
            </a:r>
          </a:p>
          <a:p>
            <a:pPr>
              <a:lnSpc>
                <a:spcPct val="90000"/>
              </a:lnSpc>
              <a:spcBef>
                <a:spcPct val="0"/>
              </a:spcBef>
              <a:buClr>
                <a:srgbClr val="A50021"/>
              </a:buClr>
              <a:buSzPct val="65000"/>
              <a:buFont typeface="Monotype Sorts"/>
              <a:buNone/>
              <a:defRPr/>
            </a:pPr>
            <a:r>
              <a:rPr kumimoji="1" lang="en-US" altLang="en-US" sz="1800" b="1" dirty="0">
                <a:solidFill>
                  <a:srgbClr val="000099"/>
                </a:solidFill>
                <a:latin typeface="Century Gothic" pitchFamily="34" charset="0"/>
              </a:rPr>
              <a:t>		(800) 872-9855</a:t>
            </a:r>
          </a:p>
          <a:p>
            <a:pPr>
              <a:lnSpc>
                <a:spcPct val="90000"/>
              </a:lnSpc>
              <a:spcBef>
                <a:spcPct val="0"/>
              </a:spcBef>
              <a:buClr>
                <a:schemeClr val="tx1"/>
              </a:buClr>
              <a:buFont typeface="Marlett" pitchFamily="2" charset="2"/>
              <a:buNone/>
              <a:defRPr/>
            </a:pPr>
            <a:r>
              <a:rPr kumimoji="1" lang="en-US" altLang="en-US" sz="1800" b="1" i="1" dirty="0">
                <a:solidFill>
                  <a:srgbClr val="000099"/>
                </a:solidFill>
                <a:latin typeface="Century Gothic" pitchFamily="34" charset="0"/>
              </a:rPr>
              <a:t>		</a:t>
            </a:r>
            <a:r>
              <a:rPr kumimoji="1" lang="en-US" altLang="en-US" sz="1800" b="1" dirty="0">
                <a:solidFill>
                  <a:schemeClr val="tx2"/>
                </a:solidFill>
                <a:latin typeface="Century Gothic" pitchFamily="34" charset="0"/>
              </a:rPr>
              <a:t>info@osc.gov</a:t>
            </a:r>
          </a:p>
          <a:p>
            <a:pPr>
              <a:lnSpc>
                <a:spcPct val="90000"/>
              </a:lnSpc>
              <a:spcBef>
                <a:spcPct val="0"/>
              </a:spcBef>
              <a:buClr>
                <a:schemeClr val="tx1"/>
              </a:buClr>
              <a:buFont typeface="Marlett" pitchFamily="2" charset="2"/>
              <a:buNone/>
              <a:defRPr/>
            </a:pPr>
            <a:endParaRPr kumimoji="1" lang="en-US" altLang="en-US" sz="1800" b="1" u="sng" dirty="0">
              <a:solidFill>
                <a:srgbClr val="990000"/>
              </a:solidFill>
              <a:latin typeface="Century Gothic" pitchFamily="34" charset="0"/>
            </a:endParaRPr>
          </a:p>
          <a:p>
            <a:pPr>
              <a:lnSpc>
                <a:spcPct val="90000"/>
              </a:lnSpc>
              <a:spcBef>
                <a:spcPct val="0"/>
              </a:spcBef>
              <a:buClr>
                <a:schemeClr val="tx1"/>
              </a:buClr>
              <a:buFont typeface="Marlett" pitchFamily="2" charset="2"/>
              <a:buNone/>
              <a:defRPr/>
            </a:pPr>
            <a:r>
              <a:rPr kumimoji="1" lang="en-US" altLang="en-US" sz="2000" b="1" dirty="0">
                <a:solidFill>
                  <a:srgbClr val="000099"/>
                </a:solidFill>
                <a:latin typeface="Century Gothic" pitchFamily="34" charset="0"/>
              </a:rPr>
              <a:t>Disclosure Unit:</a:t>
            </a:r>
            <a:r>
              <a:rPr kumimoji="1" lang="en-US" altLang="en-US" sz="1800" b="1" dirty="0">
                <a:solidFill>
                  <a:srgbClr val="000099"/>
                </a:solidFill>
                <a:latin typeface="Century Gothic" pitchFamily="34" charset="0"/>
              </a:rPr>
              <a:t>	(202) 804-7000</a:t>
            </a: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(800) 872-9855</a:t>
            </a: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info@osc.gov </a:t>
            </a: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a:t>
            </a:r>
          </a:p>
          <a:p>
            <a:pPr>
              <a:lnSpc>
                <a:spcPct val="90000"/>
              </a:lnSpc>
              <a:spcBef>
                <a:spcPct val="0"/>
              </a:spcBef>
              <a:buClr>
                <a:srgbClr val="A50021"/>
              </a:buClr>
              <a:buSzPct val="65000"/>
              <a:buFont typeface="Monotype Sorts"/>
              <a:buNone/>
              <a:defRPr/>
            </a:pPr>
            <a:r>
              <a:rPr kumimoji="1" lang="en-US" altLang="en-US" sz="2000" b="1" dirty="0">
                <a:solidFill>
                  <a:srgbClr val="000099"/>
                </a:solidFill>
                <a:latin typeface="Century Gothic" pitchFamily="34" charset="0"/>
              </a:rPr>
              <a:t>Hatch Act Unit:</a:t>
            </a:r>
            <a:r>
              <a:rPr kumimoji="1" lang="en-US" altLang="en-US" sz="1800" b="1" dirty="0">
                <a:solidFill>
                  <a:srgbClr val="000099"/>
                </a:solidFill>
                <a:latin typeface="Century Gothic" pitchFamily="34" charset="0"/>
              </a:rPr>
              <a:t>	(202) 804-7002</a:t>
            </a:r>
          </a:p>
          <a:p>
            <a:pPr>
              <a:lnSpc>
                <a:spcPct val="90000"/>
              </a:lnSpc>
              <a:spcBef>
                <a:spcPct val="0"/>
              </a:spcBef>
              <a:buClr>
                <a:schemeClr val="tx1"/>
              </a:buClr>
              <a:buFont typeface="Marlett" pitchFamily="2" charset="2"/>
              <a:buNone/>
              <a:defRPr/>
            </a:pPr>
            <a:r>
              <a:rPr kumimoji="1" lang="en-US" altLang="en-US" sz="1800" b="1" i="1" dirty="0">
                <a:solidFill>
                  <a:srgbClr val="000099"/>
                </a:solidFill>
                <a:latin typeface="Century Gothic" pitchFamily="34" charset="0"/>
              </a:rPr>
              <a:t>		</a:t>
            </a:r>
            <a:r>
              <a:rPr kumimoji="1" lang="en-US" altLang="en-US" sz="1800" b="1" dirty="0">
                <a:solidFill>
                  <a:srgbClr val="000099"/>
                </a:solidFill>
                <a:latin typeface="Century Gothic" pitchFamily="34" charset="0"/>
              </a:rPr>
              <a:t>(800) 85-hatch </a:t>
            </a:r>
            <a:r>
              <a:rPr kumimoji="1" lang="en-US" altLang="en-US" sz="1800" b="1" i="1" dirty="0">
                <a:solidFill>
                  <a:srgbClr val="000099"/>
                </a:solidFill>
                <a:latin typeface="Century Gothic" pitchFamily="34" charset="0"/>
              </a:rPr>
              <a:t>	</a:t>
            </a:r>
            <a:r>
              <a:rPr kumimoji="1" lang="en-US" altLang="en-US" sz="1800" b="1" dirty="0">
                <a:solidFill>
                  <a:srgbClr val="000099"/>
                </a:solidFill>
                <a:latin typeface="Century Gothic" pitchFamily="34" charset="0"/>
              </a:rPr>
              <a:t>hatchact@osc.gov</a:t>
            </a:r>
          </a:p>
          <a:p>
            <a:pPr>
              <a:lnSpc>
                <a:spcPct val="90000"/>
              </a:lnSpc>
              <a:spcBef>
                <a:spcPct val="0"/>
              </a:spcBef>
              <a:buClr>
                <a:schemeClr val="tx1"/>
              </a:buClr>
              <a:buFont typeface="Marlett" pitchFamily="2" charset="2"/>
              <a:buNone/>
              <a:defRPr/>
            </a:pPr>
            <a:endParaRPr kumimoji="1" lang="en-US" altLang="en-US" sz="1800" b="1" i="1" u="sng" dirty="0">
              <a:solidFill>
                <a:srgbClr val="000099"/>
              </a:solidFill>
              <a:latin typeface="Century Gothic" pitchFamily="34" charset="0"/>
            </a:endParaRPr>
          </a:p>
          <a:p>
            <a:pPr>
              <a:lnSpc>
                <a:spcPct val="90000"/>
              </a:lnSpc>
              <a:spcBef>
                <a:spcPct val="0"/>
              </a:spcBef>
              <a:buClr>
                <a:schemeClr val="tx1"/>
              </a:buClr>
              <a:buFont typeface="Marlett" pitchFamily="2" charset="2"/>
              <a:buNone/>
              <a:defRPr/>
            </a:pPr>
            <a:r>
              <a:rPr kumimoji="1" lang="en-US" altLang="en-US" sz="2000" b="1" dirty="0">
                <a:solidFill>
                  <a:srgbClr val="000099"/>
                </a:solidFill>
                <a:latin typeface="Century Gothic" pitchFamily="34" charset="0"/>
              </a:rPr>
              <a:t>Website:	</a:t>
            </a:r>
            <a:r>
              <a:rPr kumimoji="1" lang="en-US" altLang="en-US" sz="1800" b="1" dirty="0">
                <a:solidFill>
                  <a:srgbClr val="000099"/>
                </a:solidFill>
                <a:latin typeface="Century Gothic" pitchFamily="34" charset="0"/>
              </a:rPr>
              <a:t>osc.gov [</a:t>
            </a:r>
            <a:r>
              <a:rPr kumimoji="1" lang="en-US" altLang="en-US" sz="1800" b="1" dirty="0">
                <a:solidFill>
                  <a:srgbClr val="3366FF"/>
                </a:solidFill>
                <a:latin typeface="Century Gothic" pitchFamily="34" charset="0"/>
              </a:rPr>
              <a:t>complaint 	forms/e-file</a:t>
            </a:r>
            <a:r>
              <a:rPr kumimoji="1" lang="en-US" altLang="en-US" sz="1800" b="1" dirty="0">
                <a:solidFill>
                  <a:srgbClr val="000099"/>
                </a:solidFill>
                <a:latin typeface="Century Gothic" pitchFamily="34" charset="0"/>
              </a:rPr>
              <a:t>]</a:t>
            </a:r>
            <a:endParaRPr kumimoji="1" lang="en-US" altLang="en-US" sz="1800" b="1" i="1" u="sng" dirty="0">
              <a:solidFill>
                <a:srgbClr val="000099"/>
              </a:solidFill>
              <a:latin typeface="Century Gothic" pitchFamily="34" charset="0"/>
            </a:endParaRP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a:t>
            </a:r>
          </a:p>
          <a:p>
            <a:pPr marL="0" indent="0">
              <a:lnSpc>
                <a:spcPct val="90000"/>
              </a:lnSpc>
              <a:spcBef>
                <a:spcPct val="0"/>
              </a:spcBef>
              <a:buClr>
                <a:srgbClr val="A50021"/>
              </a:buClr>
              <a:buSzPct val="65000"/>
              <a:buFont typeface="Monotype Sorts"/>
              <a:buNone/>
              <a:defRPr/>
            </a:pPr>
            <a:r>
              <a:rPr kumimoji="1" lang="en-US" altLang="en-US" sz="2000" b="1" dirty="0">
                <a:solidFill>
                  <a:srgbClr val="000099"/>
                </a:solidFill>
                <a:latin typeface="Century Gothic" pitchFamily="34" charset="0"/>
              </a:rPr>
              <a:t>Speaker Requests &amp;	</a:t>
            </a:r>
            <a:r>
              <a:rPr kumimoji="1" lang="en-US" altLang="en-US" sz="1800" b="1" dirty="0">
                <a:solidFill>
                  <a:srgbClr val="000099"/>
                </a:solidFill>
                <a:latin typeface="Century Gothic" pitchFamily="34" charset="0"/>
              </a:rPr>
              <a:t>(202) 804-7163</a:t>
            </a:r>
            <a:r>
              <a:rPr kumimoji="1" lang="en-US" altLang="en-US" sz="2000" b="1" dirty="0">
                <a:solidFill>
                  <a:srgbClr val="000099"/>
                </a:solidFill>
                <a:latin typeface="Century Gothic" pitchFamily="34" charset="0"/>
              </a:rPr>
              <a:t>          Certification Program:	</a:t>
            </a:r>
            <a:r>
              <a:rPr kumimoji="1" lang="en-US" altLang="en-US" sz="1800" b="1" dirty="0">
                <a:solidFill>
                  <a:srgbClr val="000099"/>
                </a:solidFill>
                <a:latin typeface="Century Gothic" pitchFamily="34" charset="0"/>
              </a:rPr>
              <a:t>certification@osc.gov</a:t>
            </a:r>
            <a:endParaRPr kumimoji="1" lang="en-US" altLang="en-US" sz="1800" b="1" dirty="0">
              <a:solidFill>
                <a:srgbClr val="3366FF"/>
              </a:solidFill>
              <a:latin typeface="Century Gothic" pitchFamily="34" charset="0"/>
            </a:endParaRPr>
          </a:p>
          <a:p>
            <a:pPr>
              <a:lnSpc>
                <a:spcPct val="90000"/>
              </a:lnSpc>
              <a:spcBef>
                <a:spcPct val="0"/>
              </a:spcBef>
              <a:buClr>
                <a:srgbClr val="A50021"/>
              </a:buClr>
              <a:buSzPct val="65000"/>
              <a:buFont typeface="Monotype Sorts"/>
              <a:buNone/>
              <a:defRPr/>
            </a:pPr>
            <a:r>
              <a:rPr kumimoji="1" lang="en-US" altLang="en-US" sz="1800" b="1" dirty="0">
                <a:solidFill>
                  <a:srgbClr val="3366FF"/>
                </a:solidFill>
                <a:latin typeface="Century Gothic" pitchFamily="34" charset="0"/>
              </a:rPr>
              <a:t>	</a:t>
            </a:r>
            <a:endParaRPr kumimoji="1" lang="en-US" altLang="en-US" sz="1600" b="1" i="1" dirty="0">
              <a:solidFill>
                <a:srgbClr val="3366FF"/>
              </a:solidFill>
              <a:latin typeface="Century Gothic" pitchFamily="34" charset="0"/>
            </a:endParaRPr>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Records: Question 1</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solidFill>
                  <a:schemeClr val="accent3">
                    <a:lumMod val="75000"/>
                  </a:schemeClr>
                </a:solidFill>
              </a:rPr>
              <a:t>Jimena is planning to apply for an open position and conveys her intent to the hiring official. The hiring official wants to hire another applicant and is concerned that Jimena’s outstanding performance ratings may block the official’s targeted applicant. The official uses his management position to access Jimena’s medical records. Then, the official – using a medical condition found in the records – tells Jimena that the stress of the new position will exacerbate her “hypertension.” </a:t>
            </a:r>
          </a:p>
          <a:p>
            <a:pPr marL="0" indent="0">
              <a:buNone/>
            </a:pPr>
            <a:endParaRPr lang="en-US" i="1" dirty="0">
              <a:solidFill>
                <a:schemeClr val="accent3">
                  <a:lumMod val="75000"/>
                </a:schemeClr>
              </a:solidFill>
            </a:endParaRPr>
          </a:p>
          <a:p>
            <a:pPr marL="0" indent="0">
              <a:buNone/>
            </a:pPr>
            <a:r>
              <a:rPr lang="en-US" i="1" dirty="0">
                <a:solidFill>
                  <a:schemeClr val="accent3">
                    <a:lumMod val="75000"/>
                  </a:schemeClr>
                </a:solidFill>
              </a:rPr>
              <a:t>Which of the following is true?</a:t>
            </a:r>
          </a:p>
          <a:p>
            <a:pPr marL="0" indent="0">
              <a:buNone/>
            </a:pPr>
            <a:r>
              <a:rPr lang="en-US" i="1" dirty="0">
                <a:solidFill>
                  <a:schemeClr val="accent3">
                    <a:lumMod val="75000"/>
                  </a:schemeClr>
                </a:solidFill>
              </a:rPr>
              <a:t> </a:t>
            </a:r>
            <a:endParaRPr lang="en-US" dirty="0">
              <a:solidFill>
                <a:schemeClr val="accent3">
                  <a:lumMod val="75000"/>
                </a:schemeClr>
              </a:solidFill>
            </a:endParaRPr>
          </a:p>
          <a:p>
            <a:pPr>
              <a:buFont typeface="Wingdings" panose="05000000000000000000" pitchFamily="2" charset="2"/>
              <a:buChar char="q"/>
            </a:pPr>
            <a:r>
              <a:rPr lang="en-US" dirty="0">
                <a:solidFill>
                  <a:schemeClr val="accent3">
                    <a:lumMod val="75000"/>
                  </a:schemeClr>
                </a:solidFill>
              </a:rPr>
              <a:t>The hiring official may have violated section 2302(b)(5) by attempting to influence Jimena to withdraw from competition.</a:t>
            </a:r>
          </a:p>
          <a:p>
            <a:pPr>
              <a:buFont typeface="Wingdings" panose="05000000000000000000" pitchFamily="2" charset="2"/>
              <a:buChar char="q"/>
            </a:pPr>
            <a:r>
              <a:rPr lang="en-US" dirty="0">
                <a:solidFill>
                  <a:schemeClr val="accent3">
                    <a:lumMod val="75000"/>
                  </a:schemeClr>
                </a:solidFill>
              </a:rPr>
              <a:t>The hiring official may have violated section 2302(b)(14) by accessing Jimena’s medical records in search of information that could influence her to withdraw from competition.	</a:t>
            </a:r>
          </a:p>
          <a:p>
            <a:pPr>
              <a:buFont typeface="Wingdings" panose="05000000000000000000" pitchFamily="2" charset="2"/>
              <a:buChar char="q"/>
            </a:pPr>
            <a:r>
              <a:rPr lang="en-US" dirty="0">
                <a:solidFill>
                  <a:schemeClr val="accent3">
                    <a:lumMod val="75000"/>
                  </a:schemeClr>
                </a:solidFill>
              </a:rPr>
              <a:t>All of the above.</a:t>
            </a:r>
          </a:p>
          <a:p>
            <a:endParaRPr lang="en-US" dirty="0"/>
          </a:p>
        </p:txBody>
      </p:sp>
    </p:spTree>
    <p:extLst>
      <p:ext uri="{BB962C8B-B14F-4D97-AF65-F5344CB8AC3E}">
        <p14:creationId xmlns:p14="http://schemas.microsoft.com/office/powerpoint/2010/main" val="2677947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a:t>
            </a:r>
          </a:p>
        </p:txBody>
      </p:sp>
      <p:sp>
        <p:nvSpPr>
          <p:cNvPr id="3" name="Content Placeholder 2"/>
          <p:cNvSpPr>
            <a:spLocks noGrp="1"/>
          </p:cNvSpPr>
          <p:nvPr>
            <p:ph idx="1"/>
          </p:nvPr>
        </p:nvSpPr>
        <p:spPr/>
        <p:txBody>
          <a:bodyPr/>
          <a:lstStyle/>
          <a:p>
            <a:pPr marL="0" indent="0">
              <a:buNone/>
            </a:pPr>
            <a:r>
              <a:rPr lang="en-US" dirty="0">
                <a:solidFill>
                  <a:schemeClr val="accent3">
                    <a:lumMod val="75000"/>
                  </a:schemeClr>
                </a:solidFill>
              </a:rPr>
              <a:t>Correct answer: All of the above. The hiring official’s attempt to influence the employee to withdraw from competition using knowledge gained from Jimena’s medical records could be violations of sections 2302(b)(5) and (b)(14).</a:t>
            </a:r>
          </a:p>
        </p:txBody>
      </p:sp>
    </p:spTree>
    <p:extLst>
      <p:ext uri="{BB962C8B-B14F-4D97-AF65-F5344CB8AC3E}">
        <p14:creationId xmlns:p14="http://schemas.microsoft.com/office/powerpoint/2010/main" val="231804678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HEO presentation hb">
  <a:themeElements>
    <a:clrScheme name="OFHEO presentation hb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HEO presentation hb">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57150"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ahoma" charset="0"/>
          </a:defRPr>
        </a:defPPr>
      </a:lstStyle>
    </a:lnDef>
  </a:objectDefaults>
  <a:extraClrSchemeLst>
    <a:extraClrScheme>
      <a:clrScheme name="OFHEO presentation hb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FHEO presentation hb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FHEO presentation hb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FHEO presentation hb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OFHEO presentation hb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FHEO presentation hb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xecutiv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1D6BC1A842574B93D93E097B3173BE" ma:contentTypeVersion="3" ma:contentTypeDescription="Create a new document." ma:contentTypeScope="" ma:versionID="dd131aebb7f4d07b74a6c76e410d06c9">
  <xsd:schema xmlns:xsd="http://www.w3.org/2001/XMLSchema" xmlns:xs="http://www.w3.org/2001/XMLSchema" xmlns:p="http://schemas.microsoft.com/office/2006/metadata/properties" xmlns:ns1="http://schemas.microsoft.com/sharepoint/v3" xmlns:ns2="946b7fcb-b6b4-4ef2-be73-dba3a580ace5" xmlns:ns3="054c2eff-e66d-4d5e-80b6-2379bad19f6c" targetNamespace="http://schemas.microsoft.com/office/2006/metadata/properties" ma:root="true" ma:fieldsID="26695461ba5e994570bdb47766ce7fe4" ns1:_="" ns2:_="" ns3:_="">
    <xsd:import namespace="http://schemas.microsoft.com/sharepoint/v3"/>
    <xsd:import namespace="946b7fcb-b6b4-4ef2-be73-dba3a580ace5"/>
    <xsd:import namespace="054c2eff-e66d-4d5e-80b6-2379bad19f6c"/>
    <xsd:element name="properties">
      <xsd:complexType>
        <xsd:sequence>
          <xsd:element name="documentManagement">
            <xsd:complexType>
              <xsd:all>
                <xsd:element ref="ns1:PublishingStartDate" minOccurs="0"/>
                <xsd:element ref="ns1:PublishingExpirationDate" minOccurs="0"/>
                <xsd:element ref="ns2:SendEmailAlert"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46b7fcb-b6b4-4ef2-be73-dba3a580ace5" elementFormDefault="qualified">
    <xsd:import namespace="http://schemas.microsoft.com/office/2006/documentManagement/types"/>
    <xsd:import namespace="http://schemas.microsoft.com/office/infopath/2007/PartnerControls"/>
    <xsd:element name="SendEmailAlert" ma:index="10" nillable="true" ma:displayName="SendEmailAlert" ma:default="1" ma:description="A flag to control the Email Alerts for the page. If set to true, an email alert will be sent out provided the Email Alerts feature is turned on." ma:internalName="SendEmailAler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54c2eff-e66d-4d5e-80b6-2379bad19f6c"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SendEmailAlert xmlns="946b7fcb-b6b4-4ef2-be73-dba3a580ace5">true</SendEmailAlert>
    <PublishingStartDate xmlns="http://schemas.microsoft.com/sharepoint/v3" xsi:nil="true"/>
  </documentManagement>
</p:properties>
</file>

<file path=customXml/itemProps1.xml><?xml version="1.0" encoding="utf-8"?>
<ds:datastoreItem xmlns:ds="http://schemas.openxmlformats.org/officeDocument/2006/customXml" ds:itemID="{FBCE7459-9908-40D0-9F14-EF2092F4D7BF}"/>
</file>

<file path=customXml/itemProps2.xml><?xml version="1.0" encoding="utf-8"?>
<ds:datastoreItem xmlns:ds="http://schemas.openxmlformats.org/officeDocument/2006/customXml" ds:itemID="{10A5B270-8676-42B8-BA7F-94B31E4E085E}">
  <ds:schemaRefs>
    <ds:schemaRef ds:uri="http://schemas.microsoft.com/sharepoint/v3/contenttype/forms"/>
  </ds:schemaRefs>
</ds:datastoreItem>
</file>

<file path=customXml/itemProps3.xml><?xml version="1.0" encoding="utf-8"?>
<ds:datastoreItem xmlns:ds="http://schemas.openxmlformats.org/officeDocument/2006/customXml" ds:itemID="{3BE19E18-FA60-483A-8F8D-FDC068E330F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12663</TotalTime>
  <Words>592</Words>
  <Application>Microsoft Office PowerPoint</Application>
  <PresentationFormat>Letter Paper (8.5x11 in)</PresentationFormat>
  <Paragraphs>99</Paragraphs>
  <Slides>8</Slides>
  <Notes>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ＭＳ Ｐゴシック</vt:lpstr>
      <vt:lpstr>Arial</vt:lpstr>
      <vt:lpstr>Century Gothic</vt:lpstr>
      <vt:lpstr>Courier New</vt:lpstr>
      <vt:lpstr>Marlett</vt:lpstr>
      <vt:lpstr>Monotype Sorts</vt:lpstr>
      <vt:lpstr>Palatino Linotype</vt:lpstr>
      <vt:lpstr>Tahoma</vt:lpstr>
      <vt:lpstr>Times New Roman</vt:lpstr>
      <vt:lpstr>Wingdings</vt:lpstr>
      <vt:lpstr>OFHEO presentation hb</vt:lpstr>
      <vt:lpstr>Executive</vt:lpstr>
      <vt:lpstr>Prohibited Personnel Practices: Overview</vt:lpstr>
      <vt:lpstr> Dr. Chris Kirkpatrick Whistleblower Protection Act of 2017   &amp; Office of Special Counsel’s Reauthorization Act of 2017  P.L. 115-73 (10/26/2017); P.L. 115-91 (12/12/2017)</vt:lpstr>
      <vt:lpstr>Hiring Offenses</vt:lpstr>
      <vt:lpstr>New Dr. Chris Kirkpatrick Whistleblower Protection Act of 2017 </vt:lpstr>
      <vt:lpstr>Proving Retaliation – Protected Activity 5 U.S.C. §§ 2302(b)(9), 1213-ELEMENT No. 1</vt:lpstr>
      <vt:lpstr>OSC phone / email contacts</vt:lpstr>
      <vt:lpstr>Medical Records: Question 1</vt:lpstr>
      <vt:lpstr>Answer</vt:lpstr>
    </vt:vector>
  </TitlesOfParts>
  <Company>U.S. Office of Special Counsel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Heather Beard</dc:creator>
  <cp:lastModifiedBy>Crystal Miller</cp:lastModifiedBy>
  <cp:revision>396</cp:revision>
  <cp:lastPrinted>2018-10-23T18:15:49Z</cp:lastPrinted>
  <dcterms:created xsi:type="dcterms:W3CDTF">2003-07-08T15:54:16Z</dcterms:created>
  <dcterms:modified xsi:type="dcterms:W3CDTF">2019-12-12T15:38:07Z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0x010100E51D6BC1A842574B93D93E097B3173BE</vt:lpwstr>
  </property>
</Properties>
</file>