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notesSlides/notesSlide30.xml" ContentType="application/vnd.openxmlformats-officedocument.presentationml.notesSlide+xml"/>
  <Override PartName="/ppt/tags/tag46.xml" ContentType="application/vnd.openxmlformats-officedocument.presentationml.tags+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tags/tag4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645" r:id="rId5"/>
    <p:sldId id="631" r:id="rId6"/>
    <p:sldId id="736" r:id="rId7"/>
    <p:sldId id="2626" r:id="rId8"/>
    <p:sldId id="531" r:id="rId9"/>
    <p:sldId id="692" r:id="rId10"/>
    <p:sldId id="533" r:id="rId11"/>
    <p:sldId id="684" r:id="rId12"/>
    <p:sldId id="685" r:id="rId13"/>
    <p:sldId id="686" r:id="rId14"/>
    <p:sldId id="687" r:id="rId15"/>
    <p:sldId id="688" r:id="rId16"/>
    <p:sldId id="689" r:id="rId17"/>
    <p:sldId id="690" r:id="rId18"/>
    <p:sldId id="691" r:id="rId19"/>
    <p:sldId id="713" r:id="rId20"/>
    <p:sldId id="696" r:id="rId21"/>
    <p:sldId id="693" r:id="rId22"/>
    <p:sldId id="708" r:id="rId23"/>
    <p:sldId id="694" r:id="rId24"/>
    <p:sldId id="695" r:id="rId25"/>
    <p:sldId id="395" r:id="rId26"/>
    <p:sldId id="577" r:id="rId27"/>
    <p:sldId id="578" r:id="rId28"/>
    <p:sldId id="579" r:id="rId29"/>
    <p:sldId id="581" r:id="rId30"/>
    <p:sldId id="711" r:id="rId31"/>
    <p:sldId id="622" r:id="rId32"/>
    <p:sldId id="734" r:id="rId33"/>
    <p:sldId id="648" r:id="rId34"/>
    <p:sldId id="317" r:id="rId35"/>
    <p:sldId id="649" r:id="rId36"/>
    <p:sldId id="650" r:id="rId37"/>
    <p:sldId id="2627" r:id="rId38"/>
    <p:sldId id="584" r:id="rId39"/>
    <p:sldId id="728" r:id="rId40"/>
    <p:sldId id="729" r:id="rId41"/>
    <p:sldId id="636" r:id="rId42"/>
    <p:sldId id="710" r:id="rId43"/>
    <p:sldId id="731" r:id="rId44"/>
  </p:sldIdLst>
  <p:sldSz cx="12192000" cy="6858000"/>
  <p:notesSz cx="6881813" cy="92964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E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68"/>
    <p:restoredTop sz="72727" autoAdjust="0"/>
  </p:normalViewPr>
  <p:slideViewPr>
    <p:cSldViewPr snapToGrid="0" snapToObjects="1">
      <p:cViewPr varScale="1">
        <p:scale>
          <a:sx n="32" d="100"/>
          <a:sy n="32" d="100"/>
        </p:scale>
        <p:origin x="148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BE6F8D-07AB-4FAA-A90C-F19541042E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13BE32-F9D9-4D68-9F62-E168A7F1619F}">
      <dgm:prSet/>
      <dgm:spPr/>
      <dgm:t>
        <a:bodyPr/>
        <a:lstStyle/>
        <a:p>
          <a:r>
            <a:rPr lang="en-US"/>
            <a:t>Status Quo Ante</a:t>
          </a:r>
        </a:p>
      </dgm:t>
    </dgm:pt>
    <dgm:pt modelId="{F1A7E387-B578-483A-ADFA-83D20F3DE920}" type="parTrans" cxnId="{9BE64AA4-49A8-4DE0-8A28-F9184388D3C3}">
      <dgm:prSet/>
      <dgm:spPr/>
      <dgm:t>
        <a:bodyPr/>
        <a:lstStyle/>
        <a:p>
          <a:endParaRPr lang="en-US"/>
        </a:p>
      </dgm:t>
    </dgm:pt>
    <dgm:pt modelId="{1BE8363A-F77E-4819-959D-F05178C07AC8}" type="sibTrans" cxnId="{9BE64AA4-49A8-4DE0-8A28-F9184388D3C3}">
      <dgm:prSet/>
      <dgm:spPr/>
      <dgm:t>
        <a:bodyPr/>
        <a:lstStyle/>
        <a:p>
          <a:endParaRPr lang="en-US"/>
        </a:p>
      </dgm:t>
    </dgm:pt>
    <dgm:pt modelId="{5E171412-CD66-4A99-BB6E-8D86A516A625}">
      <dgm:prSet/>
      <dgm:spPr/>
      <dgm:t>
        <a:bodyPr/>
        <a:lstStyle/>
        <a:p>
          <a:pPr>
            <a:lnSpc>
              <a:spcPct val="100000"/>
            </a:lnSpc>
          </a:pPr>
          <a:r>
            <a:rPr lang="en-US"/>
            <a:t>Placing individual in the position they would have been in had no wrongdoing occurred (e.g., rescind job suspension, restore job)</a:t>
          </a:r>
        </a:p>
      </dgm:t>
    </dgm:pt>
    <dgm:pt modelId="{C4DD863A-2BB0-477C-9580-B7A140DC520B}" type="parTrans" cxnId="{BF533390-EEE3-4827-AABF-E27A0E76FDBF}">
      <dgm:prSet/>
      <dgm:spPr/>
      <dgm:t>
        <a:bodyPr/>
        <a:lstStyle/>
        <a:p>
          <a:endParaRPr lang="en-US"/>
        </a:p>
      </dgm:t>
    </dgm:pt>
    <dgm:pt modelId="{EF95A88C-DF1F-4C92-BE5E-AB6CE4AA9691}" type="sibTrans" cxnId="{BF533390-EEE3-4827-AABF-E27A0E76FDBF}">
      <dgm:prSet/>
      <dgm:spPr/>
      <dgm:t>
        <a:bodyPr/>
        <a:lstStyle/>
        <a:p>
          <a:endParaRPr lang="en-US"/>
        </a:p>
      </dgm:t>
    </dgm:pt>
    <dgm:pt modelId="{9E8D4A3C-406D-4BC2-8DD0-C3DBE16D0483}">
      <dgm:prSet/>
      <dgm:spPr>
        <a:solidFill>
          <a:schemeClr val="accent2">
            <a:lumMod val="40000"/>
            <a:lumOff val="60000"/>
          </a:schemeClr>
        </a:solidFill>
      </dgm:spPr>
      <dgm:t>
        <a:bodyPr/>
        <a:lstStyle/>
        <a:p>
          <a:r>
            <a:rPr lang="en-US"/>
            <a:t>Monetary Damages</a:t>
          </a:r>
        </a:p>
      </dgm:t>
    </dgm:pt>
    <dgm:pt modelId="{A472132A-F402-4554-8F3D-BC4AB7F130AC}" type="parTrans" cxnId="{B301AD54-0772-47E9-BFCA-AAF37A936F8F}">
      <dgm:prSet/>
      <dgm:spPr/>
      <dgm:t>
        <a:bodyPr/>
        <a:lstStyle/>
        <a:p>
          <a:endParaRPr lang="en-US"/>
        </a:p>
      </dgm:t>
    </dgm:pt>
    <dgm:pt modelId="{7B6BD983-AE8C-4372-BC16-9C840ED5A0A0}" type="sibTrans" cxnId="{B301AD54-0772-47E9-BFCA-AAF37A936F8F}">
      <dgm:prSet/>
      <dgm:spPr/>
      <dgm:t>
        <a:bodyPr/>
        <a:lstStyle/>
        <a:p>
          <a:endParaRPr lang="en-US"/>
        </a:p>
      </dgm:t>
    </dgm:pt>
    <dgm:pt modelId="{B7B58489-D369-46B8-9EA9-33114580EDDB}">
      <dgm:prSet/>
      <dgm:spPr/>
      <dgm:t>
        <a:bodyPr/>
        <a:lstStyle/>
        <a:p>
          <a:pPr>
            <a:lnSpc>
              <a:spcPct val="100000"/>
            </a:lnSpc>
          </a:pPr>
          <a:r>
            <a:rPr lang="en-US"/>
            <a:t>Compensatory (including interest, reasonable expert fees, costs)</a:t>
          </a:r>
        </a:p>
      </dgm:t>
    </dgm:pt>
    <dgm:pt modelId="{0D628EAC-7AF2-48C0-9ED4-8B4684E2A674}" type="parTrans" cxnId="{2B18972D-7346-4853-BB2C-142B9070102A}">
      <dgm:prSet/>
      <dgm:spPr/>
      <dgm:t>
        <a:bodyPr/>
        <a:lstStyle/>
        <a:p>
          <a:endParaRPr lang="en-US"/>
        </a:p>
      </dgm:t>
    </dgm:pt>
    <dgm:pt modelId="{A23A61A1-FBEE-4071-B1F7-E10851701758}" type="sibTrans" cxnId="{2B18972D-7346-4853-BB2C-142B9070102A}">
      <dgm:prSet/>
      <dgm:spPr/>
      <dgm:t>
        <a:bodyPr/>
        <a:lstStyle/>
        <a:p>
          <a:endParaRPr lang="en-US"/>
        </a:p>
      </dgm:t>
    </dgm:pt>
    <dgm:pt modelId="{404E6D66-EF85-48B4-8E00-6025870781F2}">
      <dgm:prSet/>
      <dgm:spPr/>
      <dgm:t>
        <a:bodyPr/>
        <a:lstStyle/>
        <a:p>
          <a:pPr>
            <a:lnSpc>
              <a:spcPct val="100000"/>
            </a:lnSpc>
          </a:pPr>
          <a:r>
            <a:rPr lang="en-US"/>
            <a:t>Reasonable and foreseeable consequential damages (e.g., back pay, employee benefits, medical costs, travel expenses, attorney’s fees</a:t>
          </a:r>
        </a:p>
      </dgm:t>
    </dgm:pt>
    <dgm:pt modelId="{9881A875-B6F2-4B37-B0FC-76EC338A09AD}" type="parTrans" cxnId="{DBF310D4-E203-4A20-9B61-D02BAC576F68}">
      <dgm:prSet/>
      <dgm:spPr/>
      <dgm:t>
        <a:bodyPr/>
        <a:lstStyle/>
        <a:p>
          <a:endParaRPr lang="en-US"/>
        </a:p>
      </dgm:t>
    </dgm:pt>
    <dgm:pt modelId="{90A853AE-26A0-494C-806A-577C54240DDF}" type="sibTrans" cxnId="{DBF310D4-E203-4A20-9B61-D02BAC576F68}">
      <dgm:prSet/>
      <dgm:spPr/>
      <dgm:t>
        <a:bodyPr/>
        <a:lstStyle/>
        <a:p>
          <a:endParaRPr lang="en-US"/>
        </a:p>
      </dgm:t>
    </dgm:pt>
    <dgm:pt modelId="{AA614125-A496-45AE-8198-899910D25AD1}">
      <dgm:prSet/>
      <dgm:spPr>
        <a:solidFill>
          <a:schemeClr val="accent2">
            <a:lumMod val="75000"/>
          </a:schemeClr>
        </a:solidFill>
      </dgm:spPr>
      <dgm:t>
        <a:bodyPr/>
        <a:lstStyle/>
        <a:p>
          <a:r>
            <a:rPr lang="en-US"/>
            <a:t>Systemic Relief </a:t>
          </a:r>
        </a:p>
      </dgm:t>
    </dgm:pt>
    <dgm:pt modelId="{B41EF342-D851-4F31-A1AC-24430263B44E}" type="parTrans" cxnId="{AAEECC86-37F1-475C-8EE2-769D879C0F00}">
      <dgm:prSet/>
      <dgm:spPr/>
      <dgm:t>
        <a:bodyPr/>
        <a:lstStyle/>
        <a:p>
          <a:endParaRPr lang="en-US"/>
        </a:p>
      </dgm:t>
    </dgm:pt>
    <dgm:pt modelId="{2CEC14FB-D0DD-4E91-8F46-7A6D8E306CA6}" type="sibTrans" cxnId="{AAEECC86-37F1-475C-8EE2-769D879C0F00}">
      <dgm:prSet/>
      <dgm:spPr/>
      <dgm:t>
        <a:bodyPr/>
        <a:lstStyle/>
        <a:p>
          <a:endParaRPr lang="en-US"/>
        </a:p>
      </dgm:t>
    </dgm:pt>
    <dgm:pt modelId="{3EAAE658-4AE9-42F4-A80D-670897ADBFD4}">
      <dgm:prSet/>
      <dgm:spPr/>
      <dgm:t>
        <a:bodyPr/>
        <a:lstStyle/>
        <a:p>
          <a:pPr>
            <a:lnSpc>
              <a:spcPct val="100000"/>
            </a:lnSpc>
          </a:pPr>
          <a:r>
            <a:rPr lang="en-US" dirty="0"/>
            <a:t>PPP training </a:t>
          </a:r>
        </a:p>
      </dgm:t>
    </dgm:pt>
    <dgm:pt modelId="{429D95FB-EC96-481C-BA77-4E0538883A88}" type="parTrans" cxnId="{3425DF27-E648-44DD-AC3D-3FB77471CA6F}">
      <dgm:prSet/>
      <dgm:spPr/>
      <dgm:t>
        <a:bodyPr/>
        <a:lstStyle/>
        <a:p>
          <a:endParaRPr lang="en-US"/>
        </a:p>
      </dgm:t>
    </dgm:pt>
    <dgm:pt modelId="{6A150600-BF3B-4EFA-AB3E-653AA3939DD0}" type="sibTrans" cxnId="{3425DF27-E648-44DD-AC3D-3FB77471CA6F}">
      <dgm:prSet/>
      <dgm:spPr/>
      <dgm:t>
        <a:bodyPr/>
        <a:lstStyle/>
        <a:p>
          <a:endParaRPr lang="en-US"/>
        </a:p>
      </dgm:t>
    </dgm:pt>
    <dgm:pt modelId="{29EE1329-4547-43AC-AC18-EE21E20B1B34}">
      <dgm:prSet/>
      <dgm:spPr/>
      <dgm:t>
        <a:bodyPr/>
        <a:lstStyle/>
        <a:p>
          <a:pPr>
            <a:lnSpc>
              <a:spcPct val="100000"/>
            </a:lnSpc>
          </a:pPr>
          <a:r>
            <a:rPr lang="en-US"/>
            <a:t>Facility or agency wide policy changes</a:t>
          </a:r>
        </a:p>
      </dgm:t>
    </dgm:pt>
    <dgm:pt modelId="{1820B4EE-D9CB-4F19-8A3E-C07CBF1F5D43}" type="parTrans" cxnId="{22E2A17E-DA38-4DC9-AE2A-68D9D77F05D4}">
      <dgm:prSet/>
      <dgm:spPr/>
      <dgm:t>
        <a:bodyPr/>
        <a:lstStyle/>
        <a:p>
          <a:endParaRPr lang="en-US"/>
        </a:p>
      </dgm:t>
    </dgm:pt>
    <dgm:pt modelId="{FACAD5BD-CE69-43A7-B26E-B9AB1CF70B8D}" type="sibTrans" cxnId="{22E2A17E-DA38-4DC9-AE2A-68D9D77F05D4}">
      <dgm:prSet/>
      <dgm:spPr/>
      <dgm:t>
        <a:bodyPr/>
        <a:lstStyle/>
        <a:p>
          <a:endParaRPr lang="en-US"/>
        </a:p>
      </dgm:t>
    </dgm:pt>
    <dgm:pt modelId="{F6AE8712-0951-4ABF-848B-CE28D5FBE274}" type="pres">
      <dgm:prSet presAssocID="{B2BE6F8D-07AB-4FAA-A90C-F19541042ECE}" presName="linear" presStyleCnt="0">
        <dgm:presLayoutVars>
          <dgm:dir/>
          <dgm:animLvl val="lvl"/>
          <dgm:resizeHandles val="exact"/>
        </dgm:presLayoutVars>
      </dgm:prSet>
      <dgm:spPr/>
    </dgm:pt>
    <dgm:pt modelId="{EF7A66B3-5D87-469B-A582-9A8DB311F109}" type="pres">
      <dgm:prSet presAssocID="{5213BE32-F9D9-4D68-9F62-E168A7F1619F}" presName="parentLin" presStyleCnt="0"/>
      <dgm:spPr/>
    </dgm:pt>
    <dgm:pt modelId="{CB7246C9-6F7E-4228-B9D3-34CDD29C9E41}" type="pres">
      <dgm:prSet presAssocID="{5213BE32-F9D9-4D68-9F62-E168A7F1619F}" presName="parentLeftMargin" presStyleLbl="node1" presStyleIdx="0" presStyleCnt="3"/>
      <dgm:spPr/>
    </dgm:pt>
    <dgm:pt modelId="{9FE3F5A0-80BC-4DE0-A9F5-2D351A8C8333}" type="pres">
      <dgm:prSet presAssocID="{5213BE32-F9D9-4D68-9F62-E168A7F1619F}" presName="parentText" presStyleLbl="node1" presStyleIdx="0" presStyleCnt="3">
        <dgm:presLayoutVars>
          <dgm:chMax val="0"/>
          <dgm:bulletEnabled val="1"/>
        </dgm:presLayoutVars>
      </dgm:prSet>
      <dgm:spPr/>
    </dgm:pt>
    <dgm:pt modelId="{B4FDC3D4-237A-4BA7-B4BA-EFE4F9CF7030}" type="pres">
      <dgm:prSet presAssocID="{5213BE32-F9D9-4D68-9F62-E168A7F1619F}" presName="negativeSpace" presStyleCnt="0"/>
      <dgm:spPr/>
    </dgm:pt>
    <dgm:pt modelId="{F95939CD-0780-44B1-B17B-382D9175267F}" type="pres">
      <dgm:prSet presAssocID="{5213BE32-F9D9-4D68-9F62-E168A7F1619F}" presName="childText" presStyleLbl="conFgAcc1" presStyleIdx="0" presStyleCnt="3">
        <dgm:presLayoutVars>
          <dgm:bulletEnabled val="1"/>
        </dgm:presLayoutVars>
      </dgm:prSet>
      <dgm:spPr/>
    </dgm:pt>
    <dgm:pt modelId="{87FF90D2-098A-40B6-9306-AAE20AF6FCB3}" type="pres">
      <dgm:prSet presAssocID="{1BE8363A-F77E-4819-959D-F05178C07AC8}" presName="spaceBetweenRectangles" presStyleCnt="0"/>
      <dgm:spPr/>
    </dgm:pt>
    <dgm:pt modelId="{5A836552-8408-45C9-959A-EBD7EE04E45A}" type="pres">
      <dgm:prSet presAssocID="{9E8D4A3C-406D-4BC2-8DD0-C3DBE16D0483}" presName="parentLin" presStyleCnt="0"/>
      <dgm:spPr/>
    </dgm:pt>
    <dgm:pt modelId="{5B698854-34A8-4AFC-94AB-4529FD1F3E6B}" type="pres">
      <dgm:prSet presAssocID="{9E8D4A3C-406D-4BC2-8DD0-C3DBE16D0483}" presName="parentLeftMargin" presStyleLbl="node1" presStyleIdx="0" presStyleCnt="3"/>
      <dgm:spPr/>
    </dgm:pt>
    <dgm:pt modelId="{581FC59F-E1BB-4DF3-93FB-8636290A1D1E}" type="pres">
      <dgm:prSet presAssocID="{9E8D4A3C-406D-4BC2-8DD0-C3DBE16D0483}" presName="parentText" presStyleLbl="node1" presStyleIdx="1" presStyleCnt="3">
        <dgm:presLayoutVars>
          <dgm:chMax val="0"/>
          <dgm:bulletEnabled val="1"/>
        </dgm:presLayoutVars>
      </dgm:prSet>
      <dgm:spPr/>
    </dgm:pt>
    <dgm:pt modelId="{C38019BE-2C05-4DF7-9FD4-376B3CE9EF3F}" type="pres">
      <dgm:prSet presAssocID="{9E8D4A3C-406D-4BC2-8DD0-C3DBE16D0483}" presName="negativeSpace" presStyleCnt="0"/>
      <dgm:spPr/>
    </dgm:pt>
    <dgm:pt modelId="{49D0D391-DED4-4B7C-929D-D6E21A9F4589}" type="pres">
      <dgm:prSet presAssocID="{9E8D4A3C-406D-4BC2-8DD0-C3DBE16D0483}" presName="childText" presStyleLbl="conFgAcc1" presStyleIdx="1" presStyleCnt="3">
        <dgm:presLayoutVars>
          <dgm:bulletEnabled val="1"/>
        </dgm:presLayoutVars>
      </dgm:prSet>
      <dgm:spPr/>
    </dgm:pt>
    <dgm:pt modelId="{380B51CF-C83D-4ADD-95AE-3DCA32B4A833}" type="pres">
      <dgm:prSet presAssocID="{7B6BD983-AE8C-4372-BC16-9C840ED5A0A0}" presName="spaceBetweenRectangles" presStyleCnt="0"/>
      <dgm:spPr/>
    </dgm:pt>
    <dgm:pt modelId="{73343B00-5C46-42C8-A892-3AF2E0A4F605}" type="pres">
      <dgm:prSet presAssocID="{AA614125-A496-45AE-8198-899910D25AD1}" presName="parentLin" presStyleCnt="0"/>
      <dgm:spPr/>
    </dgm:pt>
    <dgm:pt modelId="{76FBDB09-9550-4034-8479-09A54FCD2221}" type="pres">
      <dgm:prSet presAssocID="{AA614125-A496-45AE-8198-899910D25AD1}" presName="parentLeftMargin" presStyleLbl="node1" presStyleIdx="1" presStyleCnt="3"/>
      <dgm:spPr/>
    </dgm:pt>
    <dgm:pt modelId="{524875A1-ACF0-4452-99FF-D8FD3D8067F9}" type="pres">
      <dgm:prSet presAssocID="{AA614125-A496-45AE-8198-899910D25AD1}" presName="parentText" presStyleLbl="node1" presStyleIdx="2" presStyleCnt="3">
        <dgm:presLayoutVars>
          <dgm:chMax val="0"/>
          <dgm:bulletEnabled val="1"/>
        </dgm:presLayoutVars>
      </dgm:prSet>
      <dgm:spPr/>
    </dgm:pt>
    <dgm:pt modelId="{4808F2F4-70BB-47EB-B1E5-BE7D10994038}" type="pres">
      <dgm:prSet presAssocID="{AA614125-A496-45AE-8198-899910D25AD1}" presName="negativeSpace" presStyleCnt="0"/>
      <dgm:spPr/>
    </dgm:pt>
    <dgm:pt modelId="{82E56D6D-6F27-4433-AC12-4BFFA7B110A3}" type="pres">
      <dgm:prSet presAssocID="{AA614125-A496-45AE-8198-899910D25AD1}" presName="childText" presStyleLbl="conFgAcc1" presStyleIdx="2" presStyleCnt="3">
        <dgm:presLayoutVars>
          <dgm:bulletEnabled val="1"/>
        </dgm:presLayoutVars>
      </dgm:prSet>
      <dgm:spPr/>
    </dgm:pt>
  </dgm:ptLst>
  <dgm:cxnLst>
    <dgm:cxn modelId="{BDE6F504-32D7-4B59-A5F8-076008E40016}" type="presOf" srcId="{29EE1329-4547-43AC-AC18-EE21E20B1B34}" destId="{82E56D6D-6F27-4433-AC12-4BFFA7B110A3}" srcOrd="0" destOrd="1" presId="urn:microsoft.com/office/officeart/2005/8/layout/list1"/>
    <dgm:cxn modelId="{23311F09-E3C3-43A1-BC0E-50DA7EEC5342}" type="presOf" srcId="{5213BE32-F9D9-4D68-9F62-E168A7F1619F}" destId="{CB7246C9-6F7E-4228-B9D3-34CDD29C9E41}" srcOrd="0" destOrd="0" presId="urn:microsoft.com/office/officeart/2005/8/layout/list1"/>
    <dgm:cxn modelId="{21EA9C0D-3A0C-45B3-8F58-CC77A09ABB63}" type="presOf" srcId="{3EAAE658-4AE9-42F4-A80D-670897ADBFD4}" destId="{82E56D6D-6F27-4433-AC12-4BFFA7B110A3}" srcOrd="0" destOrd="0" presId="urn:microsoft.com/office/officeart/2005/8/layout/list1"/>
    <dgm:cxn modelId="{212E6010-44FA-432C-ACC0-3443AB48DC2A}" type="presOf" srcId="{AA614125-A496-45AE-8198-899910D25AD1}" destId="{76FBDB09-9550-4034-8479-09A54FCD2221}" srcOrd="0" destOrd="0" presId="urn:microsoft.com/office/officeart/2005/8/layout/list1"/>
    <dgm:cxn modelId="{0285E516-79EF-4396-A0A9-F66541E2D090}" type="presOf" srcId="{AA614125-A496-45AE-8198-899910D25AD1}" destId="{524875A1-ACF0-4452-99FF-D8FD3D8067F9}" srcOrd="1" destOrd="0" presId="urn:microsoft.com/office/officeart/2005/8/layout/list1"/>
    <dgm:cxn modelId="{CFF93226-4841-4816-9D46-1E4431D23139}" type="presOf" srcId="{B2BE6F8D-07AB-4FAA-A90C-F19541042ECE}" destId="{F6AE8712-0951-4ABF-848B-CE28D5FBE274}" srcOrd="0" destOrd="0" presId="urn:microsoft.com/office/officeart/2005/8/layout/list1"/>
    <dgm:cxn modelId="{3425DF27-E648-44DD-AC3D-3FB77471CA6F}" srcId="{AA614125-A496-45AE-8198-899910D25AD1}" destId="{3EAAE658-4AE9-42F4-A80D-670897ADBFD4}" srcOrd="0" destOrd="0" parTransId="{429D95FB-EC96-481C-BA77-4E0538883A88}" sibTransId="{6A150600-BF3B-4EFA-AB3E-653AA3939DD0}"/>
    <dgm:cxn modelId="{2B18972D-7346-4853-BB2C-142B9070102A}" srcId="{9E8D4A3C-406D-4BC2-8DD0-C3DBE16D0483}" destId="{B7B58489-D369-46B8-9EA9-33114580EDDB}" srcOrd="0" destOrd="0" parTransId="{0D628EAC-7AF2-48C0-9ED4-8B4684E2A674}" sibTransId="{A23A61A1-FBEE-4071-B1F7-E10851701758}"/>
    <dgm:cxn modelId="{BF83AB30-4390-44C3-96EC-41B2E968F61B}" type="presOf" srcId="{9E8D4A3C-406D-4BC2-8DD0-C3DBE16D0483}" destId="{5B698854-34A8-4AFC-94AB-4529FD1F3E6B}" srcOrd="0" destOrd="0" presId="urn:microsoft.com/office/officeart/2005/8/layout/list1"/>
    <dgm:cxn modelId="{B301AD54-0772-47E9-BFCA-AAF37A936F8F}" srcId="{B2BE6F8D-07AB-4FAA-A90C-F19541042ECE}" destId="{9E8D4A3C-406D-4BC2-8DD0-C3DBE16D0483}" srcOrd="1" destOrd="0" parTransId="{A472132A-F402-4554-8F3D-BC4AB7F130AC}" sibTransId="{7B6BD983-AE8C-4372-BC16-9C840ED5A0A0}"/>
    <dgm:cxn modelId="{A9221E77-7683-4AF5-88FC-F299F5505858}" type="presOf" srcId="{5E171412-CD66-4A99-BB6E-8D86A516A625}" destId="{F95939CD-0780-44B1-B17B-382D9175267F}" srcOrd="0" destOrd="0" presId="urn:microsoft.com/office/officeart/2005/8/layout/list1"/>
    <dgm:cxn modelId="{F612927B-056E-47DD-85F8-6840FB9EBF79}" type="presOf" srcId="{9E8D4A3C-406D-4BC2-8DD0-C3DBE16D0483}" destId="{581FC59F-E1BB-4DF3-93FB-8636290A1D1E}" srcOrd="1" destOrd="0" presId="urn:microsoft.com/office/officeart/2005/8/layout/list1"/>
    <dgm:cxn modelId="{22E2A17E-DA38-4DC9-AE2A-68D9D77F05D4}" srcId="{AA614125-A496-45AE-8198-899910D25AD1}" destId="{29EE1329-4547-43AC-AC18-EE21E20B1B34}" srcOrd="1" destOrd="0" parTransId="{1820B4EE-D9CB-4F19-8A3E-C07CBF1F5D43}" sibTransId="{FACAD5BD-CE69-43A7-B26E-B9AB1CF70B8D}"/>
    <dgm:cxn modelId="{B184A085-35C9-44A4-B50C-D5D91AB9A055}" type="presOf" srcId="{B7B58489-D369-46B8-9EA9-33114580EDDB}" destId="{49D0D391-DED4-4B7C-929D-D6E21A9F4589}" srcOrd="0" destOrd="0" presId="urn:microsoft.com/office/officeart/2005/8/layout/list1"/>
    <dgm:cxn modelId="{AAEECC86-37F1-475C-8EE2-769D879C0F00}" srcId="{B2BE6F8D-07AB-4FAA-A90C-F19541042ECE}" destId="{AA614125-A496-45AE-8198-899910D25AD1}" srcOrd="2" destOrd="0" parTransId="{B41EF342-D851-4F31-A1AC-24430263B44E}" sibTransId="{2CEC14FB-D0DD-4E91-8F46-7A6D8E306CA6}"/>
    <dgm:cxn modelId="{BF533390-EEE3-4827-AABF-E27A0E76FDBF}" srcId="{5213BE32-F9D9-4D68-9F62-E168A7F1619F}" destId="{5E171412-CD66-4A99-BB6E-8D86A516A625}" srcOrd="0" destOrd="0" parTransId="{C4DD863A-2BB0-477C-9580-B7A140DC520B}" sibTransId="{EF95A88C-DF1F-4C92-BE5E-AB6CE4AA9691}"/>
    <dgm:cxn modelId="{9BE64AA4-49A8-4DE0-8A28-F9184388D3C3}" srcId="{B2BE6F8D-07AB-4FAA-A90C-F19541042ECE}" destId="{5213BE32-F9D9-4D68-9F62-E168A7F1619F}" srcOrd="0" destOrd="0" parTransId="{F1A7E387-B578-483A-ADFA-83D20F3DE920}" sibTransId="{1BE8363A-F77E-4819-959D-F05178C07AC8}"/>
    <dgm:cxn modelId="{DBF310D4-E203-4A20-9B61-D02BAC576F68}" srcId="{9E8D4A3C-406D-4BC2-8DD0-C3DBE16D0483}" destId="{404E6D66-EF85-48B4-8E00-6025870781F2}" srcOrd="1" destOrd="0" parTransId="{9881A875-B6F2-4B37-B0FC-76EC338A09AD}" sibTransId="{90A853AE-26A0-494C-806A-577C54240DDF}"/>
    <dgm:cxn modelId="{2C9278DE-2B83-4325-A5A7-3271DC9409C3}" type="presOf" srcId="{5213BE32-F9D9-4D68-9F62-E168A7F1619F}" destId="{9FE3F5A0-80BC-4DE0-A9F5-2D351A8C8333}" srcOrd="1" destOrd="0" presId="urn:microsoft.com/office/officeart/2005/8/layout/list1"/>
    <dgm:cxn modelId="{0F384DE4-C025-4C76-AF49-E0BFF950675D}" type="presOf" srcId="{404E6D66-EF85-48B4-8E00-6025870781F2}" destId="{49D0D391-DED4-4B7C-929D-D6E21A9F4589}" srcOrd="0" destOrd="1" presId="urn:microsoft.com/office/officeart/2005/8/layout/list1"/>
    <dgm:cxn modelId="{10E59532-2E69-4F61-AA61-57A71088AF6F}" type="presParOf" srcId="{F6AE8712-0951-4ABF-848B-CE28D5FBE274}" destId="{EF7A66B3-5D87-469B-A582-9A8DB311F109}" srcOrd="0" destOrd="0" presId="urn:microsoft.com/office/officeart/2005/8/layout/list1"/>
    <dgm:cxn modelId="{76C70944-9C16-435E-A4CF-E4735C2E1D34}" type="presParOf" srcId="{EF7A66B3-5D87-469B-A582-9A8DB311F109}" destId="{CB7246C9-6F7E-4228-B9D3-34CDD29C9E41}" srcOrd="0" destOrd="0" presId="urn:microsoft.com/office/officeart/2005/8/layout/list1"/>
    <dgm:cxn modelId="{A8519308-A4E9-44E7-85E1-94E4B2A54915}" type="presParOf" srcId="{EF7A66B3-5D87-469B-A582-9A8DB311F109}" destId="{9FE3F5A0-80BC-4DE0-A9F5-2D351A8C8333}" srcOrd="1" destOrd="0" presId="urn:microsoft.com/office/officeart/2005/8/layout/list1"/>
    <dgm:cxn modelId="{6DBF8726-CB4A-4190-83D3-B76B5537E166}" type="presParOf" srcId="{F6AE8712-0951-4ABF-848B-CE28D5FBE274}" destId="{B4FDC3D4-237A-4BA7-B4BA-EFE4F9CF7030}" srcOrd="1" destOrd="0" presId="urn:microsoft.com/office/officeart/2005/8/layout/list1"/>
    <dgm:cxn modelId="{8CBA2357-87D5-46EF-8979-F841519875A2}" type="presParOf" srcId="{F6AE8712-0951-4ABF-848B-CE28D5FBE274}" destId="{F95939CD-0780-44B1-B17B-382D9175267F}" srcOrd="2" destOrd="0" presId="urn:microsoft.com/office/officeart/2005/8/layout/list1"/>
    <dgm:cxn modelId="{6EB5CEC7-B713-4E30-84E3-9AC07CD4FAFD}" type="presParOf" srcId="{F6AE8712-0951-4ABF-848B-CE28D5FBE274}" destId="{87FF90D2-098A-40B6-9306-AAE20AF6FCB3}" srcOrd="3" destOrd="0" presId="urn:microsoft.com/office/officeart/2005/8/layout/list1"/>
    <dgm:cxn modelId="{FF831315-A8C7-4A62-9529-5BCE755A4666}" type="presParOf" srcId="{F6AE8712-0951-4ABF-848B-CE28D5FBE274}" destId="{5A836552-8408-45C9-959A-EBD7EE04E45A}" srcOrd="4" destOrd="0" presId="urn:microsoft.com/office/officeart/2005/8/layout/list1"/>
    <dgm:cxn modelId="{A787DEFF-D59F-4271-B62B-49B2249A3549}" type="presParOf" srcId="{5A836552-8408-45C9-959A-EBD7EE04E45A}" destId="{5B698854-34A8-4AFC-94AB-4529FD1F3E6B}" srcOrd="0" destOrd="0" presId="urn:microsoft.com/office/officeart/2005/8/layout/list1"/>
    <dgm:cxn modelId="{433D86B2-F40B-4ABC-B753-42F4B950C4D3}" type="presParOf" srcId="{5A836552-8408-45C9-959A-EBD7EE04E45A}" destId="{581FC59F-E1BB-4DF3-93FB-8636290A1D1E}" srcOrd="1" destOrd="0" presId="urn:microsoft.com/office/officeart/2005/8/layout/list1"/>
    <dgm:cxn modelId="{360FDCF0-7558-4B10-804C-E7BA77502AC4}" type="presParOf" srcId="{F6AE8712-0951-4ABF-848B-CE28D5FBE274}" destId="{C38019BE-2C05-4DF7-9FD4-376B3CE9EF3F}" srcOrd="5" destOrd="0" presId="urn:microsoft.com/office/officeart/2005/8/layout/list1"/>
    <dgm:cxn modelId="{25F73B5E-A78A-48B4-AAB2-20C43E601DAE}" type="presParOf" srcId="{F6AE8712-0951-4ABF-848B-CE28D5FBE274}" destId="{49D0D391-DED4-4B7C-929D-D6E21A9F4589}" srcOrd="6" destOrd="0" presId="urn:microsoft.com/office/officeart/2005/8/layout/list1"/>
    <dgm:cxn modelId="{D80DA4DF-20B0-441E-90A5-8E49717E5000}" type="presParOf" srcId="{F6AE8712-0951-4ABF-848B-CE28D5FBE274}" destId="{380B51CF-C83D-4ADD-95AE-3DCA32B4A833}" srcOrd="7" destOrd="0" presId="urn:microsoft.com/office/officeart/2005/8/layout/list1"/>
    <dgm:cxn modelId="{28DAADE7-05C7-4D36-B283-28C18B8D4514}" type="presParOf" srcId="{F6AE8712-0951-4ABF-848B-CE28D5FBE274}" destId="{73343B00-5C46-42C8-A892-3AF2E0A4F605}" srcOrd="8" destOrd="0" presId="urn:microsoft.com/office/officeart/2005/8/layout/list1"/>
    <dgm:cxn modelId="{0F807BB1-815C-4FA3-ADFA-EA84B2323E54}" type="presParOf" srcId="{73343B00-5C46-42C8-A892-3AF2E0A4F605}" destId="{76FBDB09-9550-4034-8479-09A54FCD2221}" srcOrd="0" destOrd="0" presId="urn:microsoft.com/office/officeart/2005/8/layout/list1"/>
    <dgm:cxn modelId="{26B3F5DB-D2DF-42BE-98EB-DF7D3B2C71DD}" type="presParOf" srcId="{73343B00-5C46-42C8-A892-3AF2E0A4F605}" destId="{524875A1-ACF0-4452-99FF-D8FD3D8067F9}" srcOrd="1" destOrd="0" presId="urn:microsoft.com/office/officeart/2005/8/layout/list1"/>
    <dgm:cxn modelId="{D20F2905-365A-40F7-8098-1FF586690B15}" type="presParOf" srcId="{F6AE8712-0951-4ABF-848B-CE28D5FBE274}" destId="{4808F2F4-70BB-47EB-B1E5-BE7D10994038}" srcOrd="9" destOrd="0" presId="urn:microsoft.com/office/officeart/2005/8/layout/list1"/>
    <dgm:cxn modelId="{9532FAAA-A401-49D9-8A2A-DA4AF512E5DF}" type="presParOf" srcId="{F6AE8712-0951-4ABF-848B-CE28D5FBE274}" destId="{82E56D6D-6F27-4433-AC12-4BFFA7B110A3}"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BE6F8D-07AB-4FAA-A90C-F19541042E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13BE32-F9D9-4D68-9F62-E168A7F1619F}">
      <dgm:prSet/>
      <dgm:spPr/>
      <dgm:t>
        <a:bodyPr/>
        <a:lstStyle/>
        <a:p>
          <a:r>
            <a:rPr lang="en-US" dirty="0"/>
            <a:t>Adverse Action</a:t>
          </a:r>
        </a:p>
      </dgm:t>
    </dgm:pt>
    <dgm:pt modelId="{F1A7E387-B578-483A-ADFA-83D20F3DE920}" type="parTrans" cxnId="{9BE64AA4-49A8-4DE0-8A28-F9184388D3C3}">
      <dgm:prSet/>
      <dgm:spPr/>
      <dgm:t>
        <a:bodyPr/>
        <a:lstStyle/>
        <a:p>
          <a:endParaRPr lang="en-US"/>
        </a:p>
      </dgm:t>
    </dgm:pt>
    <dgm:pt modelId="{1BE8363A-F77E-4819-959D-F05178C07AC8}" type="sibTrans" cxnId="{9BE64AA4-49A8-4DE0-8A28-F9184388D3C3}">
      <dgm:prSet/>
      <dgm:spPr/>
      <dgm:t>
        <a:bodyPr/>
        <a:lstStyle/>
        <a:p>
          <a:endParaRPr lang="en-US"/>
        </a:p>
      </dgm:t>
    </dgm:pt>
    <dgm:pt modelId="{5E171412-CD66-4A99-BB6E-8D86A516A625}">
      <dgm:prSet/>
      <dgm:spPr/>
      <dgm:t>
        <a:bodyPr/>
        <a:lstStyle/>
        <a:p>
          <a:pPr>
            <a:lnSpc>
              <a:spcPct val="100000"/>
            </a:lnSpc>
          </a:pPr>
          <a:r>
            <a:rPr lang="en-US" dirty="0"/>
            <a:t>Reprimand, suspension, reduction in grade, or removal</a:t>
          </a:r>
        </a:p>
      </dgm:t>
    </dgm:pt>
    <dgm:pt modelId="{C4DD863A-2BB0-477C-9580-B7A140DC520B}" type="parTrans" cxnId="{BF533390-EEE3-4827-AABF-E27A0E76FDBF}">
      <dgm:prSet/>
      <dgm:spPr/>
      <dgm:t>
        <a:bodyPr/>
        <a:lstStyle/>
        <a:p>
          <a:endParaRPr lang="en-US"/>
        </a:p>
      </dgm:t>
    </dgm:pt>
    <dgm:pt modelId="{EF95A88C-DF1F-4C92-BE5E-AB6CE4AA9691}" type="sibTrans" cxnId="{BF533390-EEE3-4827-AABF-E27A0E76FDBF}">
      <dgm:prSet/>
      <dgm:spPr/>
      <dgm:t>
        <a:bodyPr/>
        <a:lstStyle/>
        <a:p>
          <a:endParaRPr lang="en-US"/>
        </a:p>
      </dgm:t>
    </dgm:pt>
    <dgm:pt modelId="{9E8D4A3C-406D-4BC2-8DD0-C3DBE16D0483}">
      <dgm:prSet/>
      <dgm:spPr>
        <a:solidFill>
          <a:schemeClr val="accent2">
            <a:lumMod val="40000"/>
            <a:lumOff val="60000"/>
          </a:schemeClr>
        </a:solidFill>
      </dgm:spPr>
      <dgm:t>
        <a:bodyPr/>
        <a:lstStyle/>
        <a:p>
          <a:r>
            <a:rPr lang="en-US" dirty="0"/>
            <a:t>Debarment </a:t>
          </a:r>
        </a:p>
      </dgm:t>
    </dgm:pt>
    <dgm:pt modelId="{A472132A-F402-4554-8F3D-BC4AB7F130AC}" type="parTrans" cxnId="{B301AD54-0772-47E9-BFCA-AAF37A936F8F}">
      <dgm:prSet/>
      <dgm:spPr/>
      <dgm:t>
        <a:bodyPr/>
        <a:lstStyle/>
        <a:p>
          <a:endParaRPr lang="en-US"/>
        </a:p>
      </dgm:t>
    </dgm:pt>
    <dgm:pt modelId="{7B6BD983-AE8C-4372-BC16-9C840ED5A0A0}" type="sibTrans" cxnId="{B301AD54-0772-47E9-BFCA-AAF37A936F8F}">
      <dgm:prSet/>
      <dgm:spPr/>
      <dgm:t>
        <a:bodyPr/>
        <a:lstStyle/>
        <a:p>
          <a:endParaRPr lang="en-US"/>
        </a:p>
      </dgm:t>
    </dgm:pt>
    <dgm:pt modelId="{B7B58489-D369-46B8-9EA9-33114580EDDB}">
      <dgm:prSet/>
      <dgm:spPr/>
      <dgm:t>
        <a:bodyPr/>
        <a:lstStyle/>
        <a:p>
          <a:pPr>
            <a:lnSpc>
              <a:spcPct val="100000"/>
            </a:lnSpc>
          </a:pPr>
          <a:r>
            <a:rPr lang="en-US" dirty="0"/>
            <a:t>Debarment from federal employment (up to 5 years)</a:t>
          </a:r>
        </a:p>
      </dgm:t>
    </dgm:pt>
    <dgm:pt modelId="{0D628EAC-7AF2-48C0-9ED4-8B4684E2A674}" type="parTrans" cxnId="{2B18972D-7346-4853-BB2C-142B9070102A}">
      <dgm:prSet/>
      <dgm:spPr/>
      <dgm:t>
        <a:bodyPr/>
        <a:lstStyle/>
        <a:p>
          <a:endParaRPr lang="en-US"/>
        </a:p>
      </dgm:t>
    </dgm:pt>
    <dgm:pt modelId="{A23A61A1-FBEE-4071-B1F7-E10851701758}" type="sibTrans" cxnId="{2B18972D-7346-4853-BB2C-142B9070102A}">
      <dgm:prSet/>
      <dgm:spPr/>
      <dgm:t>
        <a:bodyPr/>
        <a:lstStyle/>
        <a:p>
          <a:endParaRPr lang="en-US"/>
        </a:p>
      </dgm:t>
    </dgm:pt>
    <dgm:pt modelId="{AA614125-A496-45AE-8198-899910D25AD1}">
      <dgm:prSet/>
      <dgm:spPr>
        <a:solidFill>
          <a:schemeClr val="accent2">
            <a:lumMod val="75000"/>
          </a:schemeClr>
        </a:solidFill>
      </dgm:spPr>
      <dgm:t>
        <a:bodyPr/>
        <a:lstStyle/>
        <a:p>
          <a:r>
            <a:rPr lang="en-US" dirty="0"/>
            <a:t>Civil Penalties</a:t>
          </a:r>
        </a:p>
      </dgm:t>
    </dgm:pt>
    <dgm:pt modelId="{B41EF342-D851-4F31-A1AC-24430263B44E}" type="parTrans" cxnId="{AAEECC86-37F1-475C-8EE2-769D879C0F00}">
      <dgm:prSet/>
      <dgm:spPr/>
      <dgm:t>
        <a:bodyPr/>
        <a:lstStyle/>
        <a:p>
          <a:endParaRPr lang="en-US"/>
        </a:p>
      </dgm:t>
    </dgm:pt>
    <dgm:pt modelId="{2CEC14FB-D0DD-4E91-8F46-7A6D8E306CA6}" type="sibTrans" cxnId="{AAEECC86-37F1-475C-8EE2-769D879C0F00}">
      <dgm:prSet/>
      <dgm:spPr/>
      <dgm:t>
        <a:bodyPr/>
        <a:lstStyle/>
        <a:p>
          <a:endParaRPr lang="en-US"/>
        </a:p>
      </dgm:t>
    </dgm:pt>
    <dgm:pt modelId="{3EAAE658-4AE9-42F4-A80D-670897ADBFD4}">
      <dgm:prSet/>
      <dgm:spPr/>
      <dgm:t>
        <a:bodyPr/>
        <a:lstStyle/>
        <a:p>
          <a:pPr>
            <a:lnSpc>
              <a:spcPct val="100000"/>
            </a:lnSpc>
          </a:pPr>
          <a:r>
            <a:rPr lang="en-US" dirty="0"/>
            <a:t>Employee can be fined up to $1,000</a:t>
          </a:r>
        </a:p>
      </dgm:t>
    </dgm:pt>
    <dgm:pt modelId="{429D95FB-EC96-481C-BA77-4E0538883A88}" type="parTrans" cxnId="{3425DF27-E648-44DD-AC3D-3FB77471CA6F}">
      <dgm:prSet/>
      <dgm:spPr/>
      <dgm:t>
        <a:bodyPr/>
        <a:lstStyle/>
        <a:p>
          <a:endParaRPr lang="en-US"/>
        </a:p>
      </dgm:t>
    </dgm:pt>
    <dgm:pt modelId="{6A150600-BF3B-4EFA-AB3E-653AA3939DD0}" type="sibTrans" cxnId="{3425DF27-E648-44DD-AC3D-3FB77471CA6F}">
      <dgm:prSet/>
      <dgm:spPr/>
      <dgm:t>
        <a:bodyPr/>
        <a:lstStyle/>
        <a:p>
          <a:endParaRPr lang="en-US"/>
        </a:p>
      </dgm:t>
    </dgm:pt>
    <dgm:pt modelId="{36734C09-65F9-4C05-83AB-323C61FF1AAD}">
      <dgm:prSet/>
      <dgm:spPr/>
      <dgm:t>
        <a:bodyPr/>
        <a:lstStyle/>
        <a:p>
          <a:pPr>
            <a:lnSpc>
              <a:spcPct val="100000"/>
            </a:lnSpc>
          </a:pPr>
          <a:r>
            <a:rPr lang="en-US" dirty="0"/>
            <a:t>Mandatory proposed discipline for violations of </a:t>
          </a:r>
          <a:r>
            <a:rPr lang="en-US" dirty="0">
              <a:latin typeface="+mj-lt"/>
            </a:rPr>
            <a:t>5 U.S.C. § 2302(b)(8), 2302(b)(9), or (b)(14)</a:t>
          </a:r>
        </a:p>
      </dgm:t>
    </dgm:pt>
    <dgm:pt modelId="{6C1BF9AF-7603-45D3-AAAC-C36D42D26F46}" type="parTrans" cxnId="{B7F123A7-F5CF-4AB0-AF0A-A2E8D309462E}">
      <dgm:prSet/>
      <dgm:spPr/>
      <dgm:t>
        <a:bodyPr/>
        <a:lstStyle/>
        <a:p>
          <a:endParaRPr lang="en-US"/>
        </a:p>
      </dgm:t>
    </dgm:pt>
    <dgm:pt modelId="{39507F4E-CDC6-4F28-A24C-B91BB78C5AAA}" type="sibTrans" cxnId="{B7F123A7-F5CF-4AB0-AF0A-A2E8D309462E}">
      <dgm:prSet/>
      <dgm:spPr/>
      <dgm:t>
        <a:bodyPr/>
        <a:lstStyle/>
        <a:p>
          <a:endParaRPr lang="en-US"/>
        </a:p>
      </dgm:t>
    </dgm:pt>
    <dgm:pt modelId="{F6AE8712-0951-4ABF-848B-CE28D5FBE274}" type="pres">
      <dgm:prSet presAssocID="{B2BE6F8D-07AB-4FAA-A90C-F19541042ECE}" presName="linear" presStyleCnt="0">
        <dgm:presLayoutVars>
          <dgm:dir/>
          <dgm:animLvl val="lvl"/>
          <dgm:resizeHandles val="exact"/>
        </dgm:presLayoutVars>
      </dgm:prSet>
      <dgm:spPr/>
    </dgm:pt>
    <dgm:pt modelId="{EF7A66B3-5D87-469B-A582-9A8DB311F109}" type="pres">
      <dgm:prSet presAssocID="{5213BE32-F9D9-4D68-9F62-E168A7F1619F}" presName="parentLin" presStyleCnt="0"/>
      <dgm:spPr/>
    </dgm:pt>
    <dgm:pt modelId="{CB7246C9-6F7E-4228-B9D3-34CDD29C9E41}" type="pres">
      <dgm:prSet presAssocID="{5213BE32-F9D9-4D68-9F62-E168A7F1619F}" presName="parentLeftMargin" presStyleLbl="node1" presStyleIdx="0" presStyleCnt="3"/>
      <dgm:spPr/>
    </dgm:pt>
    <dgm:pt modelId="{9FE3F5A0-80BC-4DE0-A9F5-2D351A8C8333}" type="pres">
      <dgm:prSet presAssocID="{5213BE32-F9D9-4D68-9F62-E168A7F1619F}" presName="parentText" presStyleLbl="node1" presStyleIdx="0" presStyleCnt="3">
        <dgm:presLayoutVars>
          <dgm:chMax val="0"/>
          <dgm:bulletEnabled val="1"/>
        </dgm:presLayoutVars>
      </dgm:prSet>
      <dgm:spPr/>
    </dgm:pt>
    <dgm:pt modelId="{B4FDC3D4-237A-4BA7-B4BA-EFE4F9CF7030}" type="pres">
      <dgm:prSet presAssocID="{5213BE32-F9D9-4D68-9F62-E168A7F1619F}" presName="negativeSpace" presStyleCnt="0"/>
      <dgm:spPr/>
    </dgm:pt>
    <dgm:pt modelId="{F95939CD-0780-44B1-B17B-382D9175267F}" type="pres">
      <dgm:prSet presAssocID="{5213BE32-F9D9-4D68-9F62-E168A7F1619F}" presName="childText" presStyleLbl="conFgAcc1" presStyleIdx="0" presStyleCnt="3">
        <dgm:presLayoutVars>
          <dgm:bulletEnabled val="1"/>
        </dgm:presLayoutVars>
      </dgm:prSet>
      <dgm:spPr/>
    </dgm:pt>
    <dgm:pt modelId="{87FF90D2-098A-40B6-9306-AAE20AF6FCB3}" type="pres">
      <dgm:prSet presAssocID="{1BE8363A-F77E-4819-959D-F05178C07AC8}" presName="spaceBetweenRectangles" presStyleCnt="0"/>
      <dgm:spPr/>
    </dgm:pt>
    <dgm:pt modelId="{5A836552-8408-45C9-959A-EBD7EE04E45A}" type="pres">
      <dgm:prSet presAssocID="{9E8D4A3C-406D-4BC2-8DD0-C3DBE16D0483}" presName="parentLin" presStyleCnt="0"/>
      <dgm:spPr/>
    </dgm:pt>
    <dgm:pt modelId="{5B698854-34A8-4AFC-94AB-4529FD1F3E6B}" type="pres">
      <dgm:prSet presAssocID="{9E8D4A3C-406D-4BC2-8DD0-C3DBE16D0483}" presName="parentLeftMargin" presStyleLbl="node1" presStyleIdx="0" presStyleCnt="3"/>
      <dgm:spPr/>
    </dgm:pt>
    <dgm:pt modelId="{581FC59F-E1BB-4DF3-93FB-8636290A1D1E}" type="pres">
      <dgm:prSet presAssocID="{9E8D4A3C-406D-4BC2-8DD0-C3DBE16D0483}" presName="parentText" presStyleLbl="node1" presStyleIdx="1" presStyleCnt="3">
        <dgm:presLayoutVars>
          <dgm:chMax val="0"/>
          <dgm:bulletEnabled val="1"/>
        </dgm:presLayoutVars>
      </dgm:prSet>
      <dgm:spPr/>
    </dgm:pt>
    <dgm:pt modelId="{C38019BE-2C05-4DF7-9FD4-376B3CE9EF3F}" type="pres">
      <dgm:prSet presAssocID="{9E8D4A3C-406D-4BC2-8DD0-C3DBE16D0483}" presName="negativeSpace" presStyleCnt="0"/>
      <dgm:spPr/>
    </dgm:pt>
    <dgm:pt modelId="{49D0D391-DED4-4B7C-929D-D6E21A9F4589}" type="pres">
      <dgm:prSet presAssocID="{9E8D4A3C-406D-4BC2-8DD0-C3DBE16D0483}" presName="childText" presStyleLbl="conFgAcc1" presStyleIdx="1" presStyleCnt="3">
        <dgm:presLayoutVars>
          <dgm:bulletEnabled val="1"/>
        </dgm:presLayoutVars>
      </dgm:prSet>
      <dgm:spPr/>
    </dgm:pt>
    <dgm:pt modelId="{380B51CF-C83D-4ADD-95AE-3DCA32B4A833}" type="pres">
      <dgm:prSet presAssocID="{7B6BD983-AE8C-4372-BC16-9C840ED5A0A0}" presName="spaceBetweenRectangles" presStyleCnt="0"/>
      <dgm:spPr/>
    </dgm:pt>
    <dgm:pt modelId="{73343B00-5C46-42C8-A892-3AF2E0A4F605}" type="pres">
      <dgm:prSet presAssocID="{AA614125-A496-45AE-8198-899910D25AD1}" presName="parentLin" presStyleCnt="0"/>
      <dgm:spPr/>
    </dgm:pt>
    <dgm:pt modelId="{76FBDB09-9550-4034-8479-09A54FCD2221}" type="pres">
      <dgm:prSet presAssocID="{AA614125-A496-45AE-8198-899910D25AD1}" presName="parentLeftMargin" presStyleLbl="node1" presStyleIdx="1" presStyleCnt="3"/>
      <dgm:spPr/>
    </dgm:pt>
    <dgm:pt modelId="{524875A1-ACF0-4452-99FF-D8FD3D8067F9}" type="pres">
      <dgm:prSet presAssocID="{AA614125-A496-45AE-8198-899910D25AD1}" presName="parentText" presStyleLbl="node1" presStyleIdx="2" presStyleCnt="3">
        <dgm:presLayoutVars>
          <dgm:chMax val="0"/>
          <dgm:bulletEnabled val="1"/>
        </dgm:presLayoutVars>
      </dgm:prSet>
      <dgm:spPr/>
    </dgm:pt>
    <dgm:pt modelId="{4808F2F4-70BB-47EB-B1E5-BE7D10994038}" type="pres">
      <dgm:prSet presAssocID="{AA614125-A496-45AE-8198-899910D25AD1}" presName="negativeSpace" presStyleCnt="0"/>
      <dgm:spPr/>
    </dgm:pt>
    <dgm:pt modelId="{82E56D6D-6F27-4433-AC12-4BFFA7B110A3}" type="pres">
      <dgm:prSet presAssocID="{AA614125-A496-45AE-8198-899910D25AD1}" presName="childText" presStyleLbl="conFgAcc1" presStyleIdx="2" presStyleCnt="3">
        <dgm:presLayoutVars>
          <dgm:bulletEnabled val="1"/>
        </dgm:presLayoutVars>
      </dgm:prSet>
      <dgm:spPr/>
    </dgm:pt>
  </dgm:ptLst>
  <dgm:cxnLst>
    <dgm:cxn modelId="{23311F09-E3C3-43A1-BC0E-50DA7EEC5342}" type="presOf" srcId="{5213BE32-F9D9-4D68-9F62-E168A7F1619F}" destId="{CB7246C9-6F7E-4228-B9D3-34CDD29C9E41}" srcOrd="0" destOrd="0" presId="urn:microsoft.com/office/officeart/2005/8/layout/list1"/>
    <dgm:cxn modelId="{21EA9C0D-3A0C-45B3-8F58-CC77A09ABB63}" type="presOf" srcId="{3EAAE658-4AE9-42F4-A80D-670897ADBFD4}" destId="{82E56D6D-6F27-4433-AC12-4BFFA7B110A3}" srcOrd="0" destOrd="0" presId="urn:microsoft.com/office/officeart/2005/8/layout/list1"/>
    <dgm:cxn modelId="{212E6010-44FA-432C-ACC0-3443AB48DC2A}" type="presOf" srcId="{AA614125-A496-45AE-8198-899910D25AD1}" destId="{76FBDB09-9550-4034-8479-09A54FCD2221}" srcOrd="0" destOrd="0" presId="urn:microsoft.com/office/officeart/2005/8/layout/list1"/>
    <dgm:cxn modelId="{0285E516-79EF-4396-A0A9-F66541E2D090}" type="presOf" srcId="{AA614125-A496-45AE-8198-899910D25AD1}" destId="{524875A1-ACF0-4452-99FF-D8FD3D8067F9}" srcOrd="1" destOrd="0" presId="urn:microsoft.com/office/officeart/2005/8/layout/list1"/>
    <dgm:cxn modelId="{E9577F1F-B544-43D8-9D6A-95715A23A5C3}" type="presOf" srcId="{36734C09-65F9-4C05-83AB-323C61FF1AAD}" destId="{F95939CD-0780-44B1-B17B-382D9175267F}" srcOrd="0" destOrd="1" presId="urn:microsoft.com/office/officeart/2005/8/layout/list1"/>
    <dgm:cxn modelId="{CFF93226-4841-4816-9D46-1E4431D23139}" type="presOf" srcId="{B2BE6F8D-07AB-4FAA-A90C-F19541042ECE}" destId="{F6AE8712-0951-4ABF-848B-CE28D5FBE274}" srcOrd="0" destOrd="0" presId="urn:microsoft.com/office/officeart/2005/8/layout/list1"/>
    <dgm:cxn modelId="{3425DF27-E648-44DD-AC3D-3FB77471CA6F}" srcId="{AA614125-A496-45AE-8198-899910D25AD1}" destId="{3EAAE658-4AE9-42F4-A80D-670897ADBFD4}" srcOrd="0" destOrd="0" parTransId="{429D95FB-EC96-481C-BA77-4E0538883A88}" sibTransId="{6A150600-BF3B-4EFA-AB3E-653AA3939DD0}"/>
    <dgm:cxn modelId="{2B18972D-7346-4853-BB2C-142B9070102A}" srcId="{9E8D4A3C-406D-4BC2-8DD0-C3DBE16D0483}" destId="{B7B58489-D369-46B8-9EA9-33114580EDDB}" srcOrd="0" destOrd="0" parTransId="{0D628EAC-7AF2-48C0-9ED4-8B4684E2A674}" sibTransId="{A23A61A1-FBEE-4071-B1F7-E10851701758}"/>
    <dgm:cxn modelId="{BF83AB30-4390-44C3-96EC-41B2E968F61B}" type="presOf" srcId="{9E8D4A3C-406D-4BC2-8DD0-C3DBE16D0483}" destId="{5B698854-34A8-4AFC-94AB-4529FD1F3E6B}" srcOrd="0" destOrd="0" presId="urn:microsoft.com/office/officeart/2005/8/layout/list1"/>
    <dgm:cxn modelId="{B301AD54-0772-47E9-BFCA-AAF37A936F8F}" srcId="{B2BE6F8D-07AB-4FAA-A90C-F19541042ECE}" destId="{9E8D4A3C-406D-4BC2-8DD0-C3DBE16D0483}" srcOrd="1" destOrd="0" parTransId="{A472132A-F402-4554-8F3D-BC4AB7F130AC}" sibTransId="{7B6BD983-AE8C-4372-BC16-9C840ED5A0A0}"/>
    <dgm:cxn modelId="{A9221E77-7683-4AF5-88FC-F299F5505858}" type="presOf" srcId="{5E171412-CD66-4A99-BB6E-8D86A516A625}" destId="{F95939CD-0780-44B1-B17B-382D9175267F}" srcOrd="0" destOrd="0" presId="urn:microsoft.com/office/officeart/2005/8/layout/list1"/>
    <dgm:cxn modelId="{F612927B-056E-47DD-85F8-6840FB9EBF79}" type="presOf" srcId="{9E8D4A3C-406D-4BC2-8DD0-C3DBE16D0483}" destId="{581FC59F-E1BB-4DF3-93FB-8636290A1D1E}" srcOrd="1" destOrd="0" presId="urn:microsoft.com/office/officeart/2005/8/layout/list1"/>
    <dgm:cxn modelId="{B184A085-35C9-44A4-B50C-D5D91AB9A055}" type="presOf" srcId="{B7B58489-D369-46B8-9EA9-33114580EDDB}" destId="{49D0D391-DED4-4B7C-929D-D6E21A9F4589}" srcOrd="0" destOrd="0" presId="urn:microsoft.com/office/officeart/2005/8/layout/list1"/>
    <dgm:cxn modelId="{AAEECC86-37F1-475C-8EE2-769D879C0F00}" srcId="{B2BE6F8D-07AB-4FAA-A90C-F19541042ECE}" destId="{AA614125-A496-45AE-8198-899910D25AD1}" srcOrd="2" destOrd="0" parTransId="{B41EF342-D851-4F31-A1AC-24430263B44E}" sibTransId="{2CEC14FB-D0DD-4E91-8F46-7A6D8E306CA6}"/>
    <dgm:cxn modelId="{BF533390-EEE3-4827-AABF-E27A0E76FDBF}" srcId="{5213BE32-F9D9-4D68-9F62-E168A7F1619F}" destId="{5E171412-CD66-4A99-BB6E-8D86A516A625}" srcOrd="0" destOrd="0" parTransId="{C4DD863A-2BB0-477C-9580-B7A140DC520B}" sibTransId="{EF95A88C-DF1F-4C92-BE5E-AB6CE4AA9691}"/>
    <dgm:cxn modelId="{9BE64AA4-49A8-4DE0-8A28-F9184388D3C3}" srcId="{B2BE6F8D-07AB-4FAA-A90C-F19541042ECE}" destId="{5213BE32-F9D9-4D68-9F62-E168A7F1619F}" srcOrd="0" destOrd="0" parTransId="{F1A7E387-B578-483A-ADFA-83D20F3DE920}" sibTransId="{1BE8363A-F77E-4819-959D-F05178C07AC8}"/>
    <dgm:cxn modelId="{B7F123A7-F5CF-4AB0-AF0A-A2E8D309462E}" srcId="{5213BE32-F9D9-4D68-9F62-E168A7F1619F}" destId="{36734C09-65F9-4C05-83AB-323C61FF1AAD}" srcOrd="1" destOrd="0" parTransId="{6C1BF9AF-7603-45D3-AAAC-C36D42D26F46}" sibTransId="{39507F4E-CDC6-4F28-A24C-B91BB78C5AAA}"/>
    <dgm:cxn modelId="{2C9278DE-2B83-4325-A5A7-3271DC9409C3}" type="presOf" srcId="{5213BE32-F9D9-4D68-9F62-E168A7F1619F}" destId="{9FE3F5A0-80BC-4DE0-A9F5-2D351A8C8333}" srcOrd="1" destOrd="0" presId="urn:microsoft.com/office/officeart/2005/8/layout/list1"/>
    <dgm:cxn modelId="{10E59532-2E69-4F61-AA61-57A71088AF6F}" type="presParOf" srcId="{F6AE8712-0951-4ABF-848B-CE28D5FBE274}" destId="{EF7A66B3-5D87-469B-A582-9A8DB311F109}" srcOrd="0" destOrd="0" presId="urn:microsoft.com/office/officeart/2005/8/layout/list1"/>
    <dgm:cxn modelId="{76C70944-9C16-435E-A4CF-E4735C2E1D34}" type="presParOf" srcId="{EF7A66B3-5D87-469B-A582-9A8DB311F109}" destId="{CB7246C9-6F7E-4228-B9D3-34CDD29C9E41}" srcOrd="0" destOrd="0" presId="urn:microsoft.com/office/officeart/2005/8/layout/list1"/>
    <dgm:cxn modelId="{A8519308-A4E9-44E7-85E1-94E4B2A54915}" type="presParOf" srcId="{EF7A66B3-5D87-469B-A582-9A8DB311F109}" destId="{9FE3F5A0-80BC-4DE0-A9F5-2D351A8C8333}" srcOrd="1" destOrd="0" presId="urn:microsoft.com/office/officeart/2005/8/layout/list1"/>
    <dgm:cxn modelId="{6DBF8726-CB4A-4190-83D3-B76B5537E166}" type="presParOf" srcId="{F6AE8712-0951-4ABF-848B-CE28D5FBE274}" destId="{B4FDC3D4-237A-4BA7-B4BA-EFE4F9CF7030}" srcOrd="1" destOrd="0" presId="urn:microsoft.com/office/officeart/2005/8/layout/list1"/>
    <dgm:cxn modelId="{8CBA2357-87D5-46EF-8979-F841519875A2}" type="presParOf" srcId="{F6AE8712-0951-4ABF-848B-CE28D5FBE274}" destId="{F95939CD-0780-44B1-B17B-382D9175267F}" srcOrd="2" destOrd="0" presId="urn:microsoft.com/office/officeart/2005/8/layout/list1"/>
    <dgm:cxn modelId="{6EB5CEC7-B713-4E30-84E3-9AC07CD4FAFD}" type="presParOf" srcId="{F6AE8712-0951-4ABF-848B-CE28D5FBE274}" destId="{87FF90D2-098A-40B6-9306-AAE20AF6FCB3}" srcOrd="3" destOrd="0" presId="urn:microsoft.com/office/officeart/2005/8/layout/list1"/>
    <dgm:cxn modelId="{FF831315-A8C7-4A62-9529-5BCE755A4666}" type="presParOf" srcId="{F6AE8712-0951-4ABF-848B-CE28D5FBE274}" destId="{5A836552-8408-45C9-959A-EBD7EE04E45A}" srcOrd="4" destOrd="0" presId="urn:microsoft.com/office/officeart/2005/8/layout/list1"/>
    <dgm:cxn modelId="{A787DEFF-D59F-4271-B62B-49B2249A3549}" type="presParOf" srcId="{5A836552-8408-45C9-959A-EBD7EE04E45A}" destId="{5B698854-34A8-4AFC-94AB-4529FD1F3E6B}" srcOrd="0" destOrd="0" presId="urn:microsoft.com/office/officeart/2005/8/layout/list1"/>
    <dgm:cxn modelId="{433D86B2-F40B-4ABC-B753-42F4B950C4D3}" type="presParOf" srcId="{5A836552-8408-45C9-959A-EBD7EE04E45A}" destId="{581FC59F-E1BB-4DF3-93FB-8636290A1D1E}" srcOrd="1" destOrd="0" presId="urn:microsoft.com/office/officeart/2005/8/layout/list1"/>
    <dgm:cxn modelId="{360FDCF0-7558-4B10-804C-E7BA77502AC4}" type="presParOf" srcId="{F6AE8712-0951-4ABF-848B-CE28D5FBE274}" destId="{C38019BE-2C05-4DF7-9FD4-376B3CE9EF3F}" srcOrd="5" destOrd="0" presId="urn:microsoft.com/office/officeart/2005/8/layout/list1"/>
    <dgm:cxn modelId="{25F73B5E-A78A-48B4-AAB2-20C43E601DAE}" type="presParOf" srcId="{F6AE8712-0951-4ABF-848B-CE28D5FBE274}" destId="{49D0D391-DED4-4B7C-929D-D6E21A9F4589}" srcOrd="6" destOrd="0" presId="urn:microsoft.com/office/officeart/2005/8/layout/list1"/>
    <dgm:cxn modelId="{D80DA4DF-20B0-441E-90A5-8E49717E5000}" type="presParOf" srcId="{F6AE8712-0951-4ABF-848B-CE28D5FBE274}" destId="{380B51CF-C83D-4ADD-95AE-3DCA32B4A833}" srcOrd="7" destOrd="0" presId="urn:microsoft.com/office/officeart/2005/8/layout/list1"/>
    <dgm:cxn modelId="{28DAADE7-05C7-4D36-B283-28C18B8D4514}" type="presParOf" srcId="{F6AE8712-0951-4ABF-848B-CE28D5FBE274}" destId="{73343B00-5C46-42C8-A892-3AF2E0A4F605}" srcOrd="8" destOrd="0" presId="urn:microsoft.com/office/officeart/2005/8/layout/list1"/>
    <dgm:cxn modelId="{0F807BB1-815C-4FA3-ADFA-EA84B2323E54}" type="presParOf" srcId="{73343B00-5C46-42C8-A892-3AF2E0A4F605}" destId="{76FBDB09-9550-4034-8479-09A54FCD2221}" srcOrd="0" destOrd="0" presId="urn:microsoft.com/office/officeart/2005/8/layout/list1"/>
    <dgm:cxn modelId="{26B3F5DB-D2DF-42BE-98EB-DF7D3B2C71DD}" type="presParOf" srcId="{73343B00-5C46-42C8-A892-3AF2E0A4F605}" destId="{524875A1-ACF0-4452-99FF-D8FD3D8067F9}" srcOrd="1" destOrd="0" presId="urn:microsoft.com/office/officeart/2005/8/layout/list1"/>
    <dgm:cxn modelId="{D20F2905-365A-40F7-8098-1FF586690B15}" type="presParOf" srcId="{F6AE8712-0951-4ABF-848B-CE28D5FBE274}" destId="{4808F2F4-70BB-47EB-B1E5-BE7D10994038}" srcOrd="9" destOrd="0" presId="urn:microsoft.com/office/officeart/2005/8/layout/list1"/>
    <dgm:cxn modelId="{9532FAAA-A401-49D9-8A2A-DA4AF512E5DF}" type="presParOf" srcId="{F6AE8712-0951-4ABF-848B-CE28D5FBE274}" destId="{82E56D6D-6F27-4433-AC12-4BFFA7B110A3}"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939CD-0780-44B1-B17B-382D9175267F}">
      <dsp:nvSpPr>
        <dsp:cNvPr id="0" name=""/>
        <dsp:cNvSpPr/>
      </dsp:nvSpPr>
      <dsp:spPr>
        <a:xfrm>
          <a:off x="0" y="325736"/>
          <a:ext cx="10515600" cy="9906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54076" rIns="816127" bIns="120904" numCol="1" spcCol="1270" anchor="t" anchorCtr="0">
          <a:noAutofit/>
        </a:bodyPr>
        <a:lstStyle/>
        <a:p>
          <a:pPr marL="171450" lvl="1" indent="-171450" algn="l" defTabSz="755650">
            <a:lnSpc>
              <a:spcPct val="100000"/>
            </a:lnSpc>
            <a:spcBef>
              <a:spcPct val="0"/>
            </a:spcBef>
            <a:spcAft>
              <a:spcPct val="15000"/>
            </a:spcAft>
            <a:buChar char="•"/>
          </a:pPr>
          <a:r>
            <a:rPr lang="en-US" sz="1700" kern="1200"/>
            <a:t>Placing individual in the position they would have been in had no wrongdoing occurred (e.g., rescind job suspension, restore job)</a:t>
          </a:r>
        </a:p>
      </dsp:txBody>
      <dsp:txXfrm>
        <a:off x="0" y="325736"/>
        <a:ext cx="10515600" cy="990675"/>
      </dsp:txXfrm>
    </dsp:sp>
    <dsp:sp modelId="{9FE3F5A0-80BC-4DE0-A9F5-2D351A8C8333}">
      <dsp:nvSpPr>
        <dsp:cNvPr id="0" name=""/>
        <dsp:cNvSpPr/>
      </dsp:nvSpPr>
      <dsp:spPr>
        <a:xfrm>
          <a:off x="525780" y="74816"/>
          <a:ext cx="736092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55650">
            <a:lnSpc>
              <a:spcPct val="90000"/>
            </a:lnSpc>
            <a:spcBef>
              <a:spcPct val="0"/>
            </a:spcBef>
            <a:spcAft>
              <a:spcPct val="35000"/>
            </a:spcAft>
            <a:buNone/>
          </a:pPr>
          <a:r>
            <a:rPr lang="en-US" sz="1700" kern="1200"/>
            <a:t>Status Quo Ante</a:t>
          </a:r>
        </a:p>
      </dsp:txBody>
      <dsp:txXfrm>
        <a:off x="550278" y="99314"/>
        <a:ext cx="7311924" cy="452844"/>
      </dsp:txXfrm>
    </dsp:sp>
    <dsp:sp modelId="{49D0D391-DED4-4B7C-929D-D6E21A9F4589}">
      <dsp:nvSpPr>
        <dsp:cNvPr id="0" name=""/>
        <dsp:cNvSpPr/>
      </dsp:nvSpPr>
      <dsp:spPr>
        <a:xfrm>
          <a:off x="0" y="1659132"/>
          <a:ext cx="10515600" cy="125842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54076" rIns="816127" bIns="120904" numCol="1" spcCol="1270" anchor="t" anchorCtr="0">
          <a:noAutofit/>
        </a:bodyPr>
        <a:lstStyle/>
        <a:p>
          <a:pPr marL="171450" lvl="1" indent="-171450" algn="l" defTabSz="755650">
            <a:lnSpc>
              <a:spcPct val="100000"/>
            </a:lnSpc>
            <a:spcBef>
              <a:spcPct val="0"/>
            </a:spcBef>
            <a:spcAft>
              <a:spcPct val="15000"/>
            </a:spcAft>
            <a:buChar char="•"/>
          </a:pPr>
          <a:r>
            <a:rPr lang="en-US" sz="1700" kern="1200"/>
            <a:t>Compensatory (including interest, reasonable expert fees, costs)</a:t>
          </a:r>
        </a:p>
        <a:p>
          <a:pPr marL="171450" lvl="1" indent="-171450" algn="l" defTabSz="755650">
            <a:lnSpc>
              <a:spcPct val="100000"/>
            </a:lnSpc>
            <a:spcBef>
              <a:spcPct val="0"/>
            </a:spcBef>
            <a:spcAft>
              <a:spcPct val="15000"/>
            </a:spcAft>
            <a:buChar char="•"/>
          </a:pPr>
          <a:r>
            <a:rPr lang="en-US" sz="1700" kern="1200"/>
            <a:t>Reasonable and foreseeable consequential damages (e.g., back pay, employee benefits, medical costs, travel expenses, attorney’s fees</a:t>
          </a:r>
        </a:p>
      </dsp:txBody>
      <dsp:txXfrm>
        <a:off x="0" y="1659132"/>
        <a:ext cx="10515600" cy="1258424"/>
      </dsp:txXfrm>
    </dsp:sp>
    <dsp:sp modelId="{581FC59F-E1BB-4DF3-93FB-8636290A1D1E}">
      <dsp:nvSpPr>
        <dsp:cNvPr id="0" name=""/>
        <dsp:cNvSpPr/>
      </dsp:nvSpPr>
      <dsp:spPr>
        <a:xfrm>
          <a:off x="525780" y="1408211"/>
          <a:ext cx="7360920" cy="50184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55650">
            <a:lnSpc>
              <a:spcPct val="90000"/>
            </a:lnSpc>
            <a:spcBef>
              <a:spcPct val="0"/>
            </a:spcBef>
            <a:spcAft>
              <a:spcPct val="35000"/>
            </a:spcAft>
            <a:buNone/>
          </a:pPr>
          <a:r>
            <a:rPr lang="en-US" sz="1700" kern="1200"/>
            <a:t>Monetary Damages</a:t>
          </a:r>
        </a:p>
      </dsp:txBody>
      <dsp:txXfrm>
        <a:off x="550278" y="1432709"/>
        <a:ext cx="7311924" cy="452844"/>
      </dsp:txXfrm>
    </dsp:sp>
    <dsp:sp modelId="{82E56D6D-6F27-4433-AC12-4BFFA7B110A3}">
      <dsp:nvSpPr>
        <dsp:cNvPr id="0" name=""/>
        <dsp:cNvSpPr/>
      </dsp:nvSpPr>
      <dsp:spPr>
        <a:xfrm>
          <a:off x="0" y="3260277"/>
          <a:ext cx="10515600" cy="1017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54076" rIns="816127" bIns="120904" numCol="1" spcCol="1270" anchor="t" anchorCtr="0">
          <a:noAutofit/>
        </a:bodyPr>
        <a:lstStyle/>
        <a:p>
          <a:pPr marL="171450" lvl="1" indent="-171450" algn="l" defTabSz="755650">
            <a:lnSpc>
              <a:spcPct val="100000"/>
            </a:lnSpc>
            <a:spcBef>
              <a:spcPct val="0"/>
            </a:spcBef>
            <a:spcAft>
              <a:spcPct val="15000"/>
            </a:spcAft>
            <a:buChar char="•"/>
          </a:pPr>
          <a:r>
            <a:rPr lang="en-US" sz="1700" kern="1200" dirty="0"/>
            <a:t>PPP training </a:t>
          </a:r>
        </a:p>
        <a:p>
          <a:pPr marL="171450" lvl="1" indent="-171450" algn="l" defTabSz="755650">
            <a:lnSpc>
              <a:spcPct val="100000"/>
            </a:lnSpc>
            <a:spcBef>
              <a:spcPct val="0"/>
            </a:spcBef>
            <a:spcAft>
              <a:spcPct val="15000"/>
            </a:spcAft>
            <a:buChar char="•"/>
          </a:pPr>
          <a:r>
            <a:rPr lang="en-US" sz="1700" kern="1200"/>
            <a:t>Facility or agency wide policy changes</a:t>
          </a:r>
        </a:p>
      </dsp:txBody>
      <dsp:txXfrm>
        <a:off x="0" y="3260277"/>
        <a:ext cx="10515600" cy="1017450"/>
      </dsp:txXfrm>
    </dsp:sp>
    <dsp:sp modelId="{524875A1-ACF0-4452-99FF-D8FD3D8067F9}">
      <dsp:nvSpPr>
        <dsp:cNvPr id="0" name=""/>
        <dsp:cNvSpPr/>
      </dsp:nvSpPr>
      <dsp:spPr>
        <a:xfrm>
          <a:off x="525780" y="3009357"/>
          <a:ext cx="7360920" cy="50184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55650">
            <a:lnSpc>
              <a:spcPct val="90000"/>
            </a:lnSpc>
            <a:spcBef>
              <a:spcPct val="0"/>
            </a:spcBef>
            <a:spcAft>
              <a:spcPct val="35000"/>
            </a:spcAft>
            <a:buNone/>
          </a:pPr>
          <a:r>
            <a:rPr lang="en-US" sz="1700" kern="1200"/>
            <a:t>Systemic Relief </a:t>
          </a:r>
        </a:p>
      </dsp:txBody>
      <dsp:txXfrm>
        <a:off x="550278" y="3033855"/>
        <a:ext cx="7311924"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939CD-0780-44B1-B17B-382D9175267F}">
      <dsp:nvSpPr>
        <dsp:cNvPr id="0" name=""/>
        <dsp:cNvSpPr/>
      </dsp:nvSpPr>
      <dsp:spPr>
        <a:xfrm>
          <a:off x="0" y="314171"/>
          <a:ext cx="10515600" cy="148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t>Reprimand, suspension, reduction in grade, or removal</a:t>
          </a:r>
        </a:p>
        <a:p>
          <a:pPr marL="228600" lvl="1" indent="-228600" algn="l" defTabSz="889000">
            <a:lnSpc>
              <a:spcPct val="100000"/>
            </a:lnSpc>
            <a:spcBef>
              <a:spcPct val="0"/>
            </a:spcBef>
            <a:spcAft>
              <a:spcPct val="15000"/>
            </a:spcAft>
            <a:buChar char="•"/>
          </a:pPr>
          <a:r>
            <a:rPr lang="en-US" sz="2000" kern="1200" dirty="0"/>
            <a:t>Mandatory proposed discipline for violations of </a:t>
          </a:r>
          <a:r>
            <a:rPr lang="en-US" sz="2000" kern="1200" dirty="0">
              <a:latin typeface="+mj-lt"/>
            </a:rPr>
            <a:t>5 U.S.C. § 2302(b)(8), 2302(b)(9), or (b)(14)</a:t>
          </a:r>
        </a:p>
      </dsp:txBody>
      <dsp:txXfrm>
        <a:off x="0" y="314171"/>
        <a:ext cx="10515600" cy="1480500"/>
      </dsp:txXfrm>
    </dsp:sp>
    <dsp:sp modelId="{9FE3F5A0-80BC-4DE0-A9F5-2D351A8C8333}">
      <dsp:nvSpPr>
        <dsp:cNvPr id="0" name=""/>
        <dsp:cNvSpPr/>
      </dsp:nvSpPr>
      <dsp:spPr>
        <a:xfrm>
          <a:off x="525780" y="18971"/>
          <a:ext cx="736092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dirty="0"/>
            <a:t>Adverse Action</a:t>
          </a:r>
        </a:p>
      </dsp:txBody>
      <dsp:txXfrm>
        <a:off x="554601" y="47792"/>
        <a:ext cx="7303278" cy="532758"/>
      </dsp:txXfrm>
    </dsp:sp>
    <dsp:sp modelId="{49D0D391-DED4-4B7C-929D-D6E21A9F4589}">
      <dsp:nvSpPr>
        <dsp:cNvPr id="0" name=""/>
        <dsp:cNvSpPr/>
      </dsp:nvSpPr>
      <dsp:spPr>
        <a:xfrm>
          <a:off x="0" y="2197872"/>
          <a:ext cx="10515600" cy="866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t>Debarment from federal employment (up to 5 years)</a:t>
          </a:r>
        </a:p>
      </dsp:txBody>
      <dsp:txXfrm>
        <a:off x="0" y="2197872"/>
        <a:ext cx="10515600" cy="866250"/>
      </dsp:txXfrm>
    </dsp:sp>
    <dsp:sp modelId="{581FC59F-E1BB-4DF3-93FB-8636290A1D1E}">
      <dsp:nvSpPr>
        <dsp:cNvPr id="0" name=""/>
        <dsp:cNvSpPr/>
      </dsp:nvSpPr>
      <dsp:spPr>
        <a:xfrm>
          <a:off x="525780" y="1902672"/>
          <a:ext cx="7360920" cy="59040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dirty="0"/>
            <a:t>Debarment </a:t>
          </a:r>
        </a:p>
      </dsp:txBody>
      <dsp:txXfrm>
        <a:off x="554601" y="1931493"/>
        <a:ext cx="7303278" cy="532758"/>
      </dsp:txXfrm>
    </dsp:sp>
    <dsp:sp modelId="{82E56D6D-6F27-4433-AC12-4BFFA7B110A3}">
      <dsp:nvSpPr>
        <dsp:cNvPr id="0" name=""/>
        <dsp:cNvSpPr/>
      </dsp:nvSpPr>
      <dsp:spPr>
        <a:xfrm>
          <a:off x="0" y="3467322"/>
          <a:ext cx="10515600" cy="866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t>Employee can be fined up to $1,000</a:t>
          </a:r>
        </a:p>
      </dsp:txBody>
      <dsp:txXfrm>
        <a:off x="0" y="3467322"/>
        <a:ext cx="10515600" cy="866250"/>
      </dsp:txXfrm>
    </dsp:sp>
    <dsp:sp modelId="{524875A1-ACF0-4452-99FF-D8FD3D8067F9}">
      <dsp:nvSpPr>
        <dsp:cNvPr id="0" name=""/>
        <dsp:cNvSpPr/>
      </dsp:nvSpPr>
      <dsp:spPr>
        <a:xfrm>
          <a:off x="525780" y="3172121"/>
          <a:ext cx="7360920" cy="59040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dirty="0"/>
            <a:t>Civil Penalties</a:t>
          </a:r>
        </a:p>
      </dsp:txBody>
      <dsp:txXfrm>
        <a:off x="554601" y="3200942"/>
        <a:ext cx="7303278"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8084A41A-79A7-4061-AA00-0EC419764F55}" type="datetimeFigureOut">
              <a:rPr lang="en-US" smtClean="0"/>
              <a:t>11/13/2023</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78F36F7A-EED0-4A60-8B30-FA611521EE80}" type="slidenum">
              <a:rPr lang="en-US" smtClean="0"/>
              <a:t>‹#›</a:t>
            </a:fld>
            <a:endParaRPr lang="en-US"/>
          </a:p>
        </p:txBody>
      </p:sp>
    </p:spTree>
    <p:extLst>
      <p:ext uri="{BB962C8B-B14F-4D97-AF65-F5344CB8AC3E}">
        <p14:creationId xmlns:p14="http://schemas.microsoft.com/office/powerpoint/2010/main" val="1273326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1</a:t>
            </a:fld>
            <a:endParaRPr lang="en-US"/>
          </a:p>
        </p:txBody>
      </p:sp>
    </p:spTree>
    <p:extLst>
      <p:ext uri="{BB962C8B-B14F-4D97-AF65-F5344CB8AC3E}">
        <p14:creationId xmlns:p14="http://schemas.microsoft.com/office/powerpoint/2010/main" val="333759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12</a:t>
            </a:fld>
            <a:endParaRPr lang="en-US"/>
          </a:p>
        </p:txBody>
      </p:sp>
    </p:spTree>
    <p:extLst>
      <p:ext uri="{BB962C8B-B14F-4D97-AF65-F5344CB8AC3E}">
        <p14:creationId xmlns:p14="http://schemas.microsoft.com/office/powerpoint/2010/main" val="290153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13</a:t>
            </a:fld>
            <a:endParaRPr lang="en-US"/>
          </a:p>
        </p:txBody>
      </p:sp>
    </p:spTree>
    <p:extLst>
      <p:ext uri="{BB962C8B-B14F-4D97-AF65-F5344CB8AC3E}">
        <p14:creationId xmlns:p14="http://schemas.microsoft.com/office/powerpoint/2010/main" val="390886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14</a:t>
            </a:fld>
            <a:endParaRPr lang="en-US"/>
          </a:p>
        </p:txBody>
      </p:sp>
    </p:spTree>
    <p:extLst>
      <p:ext uri="{BB962C8B-B14F-4D97-AF65-F5344CB8AC3E}">
        <p14:creationId xmlns:p14="http://schemas.microsoft.com/office/powerpoint/2010/main" val="1961386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8F36F7A-EED0-4A60-8B30-FA611521EE80}" type="slidenum">
              <a:rPr lang="en-US" smtClean="0"/>
              <a:t>15</a:t>
            </a:fld>
            <a:endParaRPr lang="en-US"/>
          </a:p>
        </p:txBody>
      </p:sp>
    </p:spTree>
    <p:extLst>
      <p:ext uri="{BB962C8B-B14F-4D97-AF65-F5344CB8AC3E}">
        <p14:creationId xmlns:p14="http://schemas.microsoft.com/office/powerpoint/2010/main" val="1204109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8F36F7A-EED0-4A60-8B30-FA611521EE80}" type="slidenum">
              <a:rPr lang="en-US" smtClean="0"/>
              <a:t>16</a:t>
            </a:fld>
            <a:endParaRPr lang="en-US"/>
          </a:p>
        </p:txBody>
      </p:sp>
    </p:spTree>
    <p:extLst>
      <p:ext uri="{BB962C8B-B14F-4D97-AF65-F5344CB8AC3E}">
        <p14:creationId xmlns:p14="http://schemas.microsoft.com/office/powerpoint/2010/main" val="2853651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18</a:t>
            </a:fld>
            <a:endParaRPr lang="en-US"/>
          </a:p>
        </p:txBody>
      </p:sp>
    </p:spTree>
    <p:extLst>
      <p:ext uri="{BB962C8B-B14F-4D97-AF65-F5344CB8AC3E}">
        <p14:creationId xmlns:p14="http://schemas.microsoft.com/office/powerpoint/2010/main" val="3959855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19</a:t>
            </a:fld>
            <a:endParaRPr lang="en-US"/>
          </a:p>
        </p:txBody>
      </p:sp>
    </p:spTree>
    <p:extLst>
      <p:ext uri="{BB962C8B-B14F-4D97-AF65-F5344CB8AC3E}">
        <p14:creationId xmlns:p14="http://schemas.microsoft.com/office/powerpoint/2010/main" val="1033876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
        <p:nvSpPr>
          <p:cNvPr id="3072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E97DD148-2C5A-41EC-A74D-D9E687D5CB46}"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072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E4077B52-1FE8-4B86-A594-EF9B5398D98E}" type="slidenum">
              <a:rPr kumimoji="0" lang="en-US" altLang="en-US" smtClean="0">
                <a:solidFill>
                  <a:schemeClr val="tx1"/>
                </a:solidFill>
                <a:latin typeface="Times New Roman" pitchFamily="18" charset="0"/>
              </a:rPr>
              <a:pPr>
                <a:spcBef>
                  <a:spcPct val="0"/>
                </a:spcBef>
              </a:pPr>
              <a:t>20</a:t>
            </a:fld>
            <a:endParaRPr kumimoji="0" lang="en-US" altLang="en-US" dirty="0">
              <a:solidFill>
                <a:schemeClr val="tx1"/>
              </a:solidFill>
              <a:latin typeface="Times New Roman" pitchFamily="18" charset="0"/>
            </a:endParaRPr>
          </a:p>
        </p:txBody>
      </p:sp>
    </p:spTree>
    <p:extLst>
      <p:ext uri="{BB962C8B-B14F-4D97-AF65-F5344CB8AC3E}">
        <p14:creationId xmlns:p14="http://schemas.microsoft.com/office/powerpoint/2010/main" val="2456647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3863D54E-CED3-4F9B-A619-1E6FD768477A}"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1747" name="Rectangle 1026"/>
          <p:cNvSpPr>
            <a:spLocks noGrp="1" noRot="1" noChangeAspect="1" noChangeArrowheads="1" noTextEdit="1"/>
          </p:cNvSpPr>
          <p:nvPr>
            <p:ph type="sldImg"/>
          </p:nvPr>
        </p:nvSpPr>
        <p:spPr>
          <a:ln/>
        </p:spPr>
      </p:sp>
      <p:sp>
        <p:nvSpPr>
          <p:cNvPr id="317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Tree>
    <p:extLst>
      <p:ext uri="{BB962C8B-B14F-4D97-AF65-F5344CB8AC3E}">
        <p14:creationId xmlns:p14="http://schemas.microsoft.com/office/powerpoint/2010/main" val="2104611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CB2B74E4-A66D-4607-949E-6AC40640C7E3}"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Tree>
    <p:extLst>
      <p:ext uri="{BB962C8B-B14F-4D97-AF65-F5344CB8AC3E}">
        <p14:creationId xmlns:p14="http://schemas.microsoft.com/office/powerpoint/2010/main" val="21105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F4945710-BE89-4A80-981C-B1722356EA81}"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Hatch Act: Can contact Hatch Act for advisory opinions at </a:t>
            </a:r>
            <a:r>
              <a:rPr lang="en-US" sz="1200" b="1" i="0" dirty="0">
                <a:effectLst/>
                <a:latin typeface="Calibri" panose="020F0502020204030204" pitchFamily="34" charset="0"/>
                <a:ea typeface="Calibri" panose="020F0502020204030204" pitchFamily="34" charset="0"/>
                <a:cs typeface="Times New Roman" panose="02020603050405020304" pitchFamily="18" charset="0"/>
              </a:rPr>
              <a:t>hatchact@osc.gov</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USERRA: OSC can litigate USERRA claims.  In that situation, unlike PPP and Hatch Case, OSC serves as the representative for the employee. </a:t>
            </a:r>
          </a:p>
          <a:p>
            <a:endParaRPr lang="en-US" altLang="en-US" b="1" dirty="0"/>
          </a:p>
        </p:txBody>
      </p:sp>
    </p:spTree>
    <p:extLst>
      <p:ext uri="{BB962C8B-B14F-4D97-AF65-F5344CB8AC3E}">
        <p14:creationId xmlns:p14="http://schemas.microsoft.com/office/powerpoint/2010/main" val="2534932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F77FAB02-E52D-4755-8CB6-962320831BFB}"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solidFill>
              <a:effectLst/>
              <a:latin typeface="Times New Roman" panose="02020603050405020304" pitchFamily="18" charset="0"/>
              <a:ea typeface="+mn-ea"/>
              <a:cs typeface="+mn-cs"/>
            </a:endParaRPr>
          </a:p>
        </p:txBody>
      </p:sp>
    </p:spTree>
    <p:extLst>
      <p:ext uri="{BB962C8B-B14F-4D97-AF65-F5344CB8AC3E}">
        <p14:creationId xmlns:p14="http://schemas.microsoft.com/office/powerpoint/2010/main" val="4206812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11ECC6F5-F585-4063-8B62-15C8DDDB61BF}"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i="0" u="none" dirty="0"/>
          </a:p>
        </p:txBody>
      </p:sp>
    </p:spTree>
    <p:extLst>
      <p:ext uri="{BB962C8B-B14F-4D97-AF65-F5344CB8AC3E}">
        <p14:creationId xmlns:p14="http://schemas.microsoft.com/office/powerpoint/2010/main" val="4177023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2DEC9611-288F-4CF2-A272-5866048AA1C9}"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u="sng" dirty="0"/>
              <a:t>NOTES</a:t>
            </a:r>
            <a:r>
              <a:rPr lang="en-US" altLang="en-US" b="1" dirty="0"/>
              <a:t>:</a:t>
            </a:r>
          </a:p>
        </p:txBody>
      </p:sp>
    </p:spTree>
    <p:extLst>
      <p:ext uri="{BB962C8B-B14F-4D97-AF65-F5344CB8AC3E}">
        <p14:creationId xmlns:p14="http://schemas.microsoft.com/office/powerpoint/2010/main" val="1828738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27</a:t>
            </a:fld>
            <a:endParaRPr lang="en-US"/>
          </a:p>
        </p:txBody>
      </p:sp>
    </p:spTree>
    <p:extLst>
      <p:ext uri="{BB962C8B-B14F-4D97-AF65-F5344CB8AC3E}">
        <p14:creationId xmlns:p14="http://schemas.microsoft.com/office/powerpoint/2010/main" val="1274647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8398EBCE-5C64-4084-A582-333B792A3740}"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u="sng" dirty="0"/>
              <a:t>NOTES</a:t>
            </a:r>
            <a:r>
              <a:rPr lang="en-US" altLang="en-US" b="1" dirty="0"/>
              <a:t>: </a:t>
            </a:r>
          </a:p>
        </p:txBody>
      </p:sp>
    </p:spTree>
    <p:extLst>
      <p:ext uri="{BB962C8B-B14F-4D97-AF65-F5344CB8AC3E}">
        <p14:creationId xmlns:p14="http://schemas.microsoft.com/office/powerpoint/2010/main" val="2716956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29</a:t>
            </a:fld>
            <a:endParaRPr lang="en-US"/>
          </a:p>
        </p:txBody>
      </p:sp>
    </p:spTree>
    <p:extLst>
      <p:ext uri="{BB962C8B-B14F-4D97-AF65-F5344CB8AC3E}">
        <p14:creationId xmlns:p14="http://schemas.microsoft.com/office/powerpoint/2010/main" val="1918718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11ECC6F5-F585-4063-8B62-15C8DDDB61BF}"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Tree>
    <p:extLst>
      <p:ext uri="{BB962C8B-B14F-4D97-AF65-F5344CB8AC3E}">
        <p14:creationId xmlns:p14="http://schemas.microsoft.com/office/powerpoint/2010/main" val="4263998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31</a:t>
            </a:fld>
            <a:endParaRPr lang="en-US"/>
          </a:p>
        </p:txBody>
      </p:sp>
    </p:spTree>
    <p:extLst>
      <p:ext uri="{BB962C8B-B14F-4D97-AF65-F5344CB8AC3E}">
        <p14:creationId xmlns:p14="http://schemas.microsoft.com/office/powerpoint/2010/main" val="3893938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F77FAB02-E52D-4755-8CB6-962320831BFB}"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u="sng" dirty="0"/>
              <a:t>NOTES:</a:t>
            </a:r>
            <a:r>
              <a:rPr lang="en-US" altLang="en-US" b="0" i="0" u="none" baseline="0" dirty="0"/>
              <a:t> </a:t>
            </a:r>
            <a:endParaRPr lang="en-US" altLang="en-US" b="1" dirty="0"/>
          </a:p>
        </p:txBody>
      </p:sp>
    </p:spTree>
    <p:extLst>
      <p:ext uri="{BB962C8B-B14F-4D97-AF65-F5344CB8AC3E}">
        <p14:creationId xmlns:p14="http://schemas.microsoft.com/office/powerpoint/2010/main" val="1566001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F77FAB02-E52D-4755-8CB6-962320831BFB}"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Tree>
    <p:extLst>
      <p:ext uri="{BB962C8B-B14F-4D97-AF65-F5344CB8AC3E}">
        <p14:creationId xmlns:p14="http://schemas.microsoft.com/office/powerpoint/2010/main" val="253609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C8680B53-E992-48C6-81D3-D46693E5EF9B}" type="datetime7">
              <a:rPr lang="en-US" smtClean="0"/>
              <a:pPr>
                <a:defRPr/>
              </a:pPr>
              <a:t>Nov-23</a:t>
            </a:fld>
            <a:endParaRPr lang="en-US" dirty="0"/>
          </a:p>
        </p:txBody>
      </p:sp>
      <p:sp>
        <p:nvSpPr>
          <p:cNvPr id="5" name="Slide Number Placeholder 4"/>
          <p:cNvSpPr>
            <a:spLocks noGrp="1"/>
          </p:cNvSpPr>
          <p:nvPr>
            <p:ph type="sldNum" sz="quarter" idx="11"/>
          </p:nvPr>
        </p:nvSpPr>
        <p:spPr/>
        <p:txBody>
          <a:bodyPr/>
          <a:lstStyle/>
          <a:p>
            <a:pPr>
              <a:defRPr/>
            </a:pPr>
            <a:fld id="{7FF45AF7-25A5-4A7C-B593-C192F83D8E6E}" type="slidenum">
              <a:rPr lang="en-US" smtClean="0"/>
              <a:pPr>
                <a:defRPr/>
              </a:pPr>
              <a:t>3</a:t>
            </a:fld>
            <a:endParaRPr lang="en-US" dirty="0"/>
          </a:p>
        </p:txBody>
      </p:sp>
    </p:spTree>
    <p:extLst>
      <p:ext uri="{BB962C8B-B14F-4D97-AF65-F5344CB8AC3E}">
        <p14:creationId xmlns:p14="http://schemas.microsoft.com/office/powerpoint/2010/main" val="3444149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11ECC6F5-F585-4063-8B62-15C8DDDB61BF}"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u="sng" dirty="0"/>
              <a:t>NOTES</a:t>
            </a:r>
            <a:r>
              <a:rPr lang="en-US" altLang="en-US" b="1" dirty="0"/>
              <a:t>:</a:t>
            </a:r>
          </a:p>
          <a:p>
            <a:endParaRPr lang="en-US" altLang="en-US" b="1" dirty="0"/>
          </a:p>
        </p:txBody>
      </p:sp>
    </p:spTree>
    <p:extLst>
      <p:ext uri="{BB962C8B-B14F-4D97-AF65-F5344CB8AC3E}">
        <p14:creationId xmlns:p14="http://schemas.microsoft.com/office/powerpoint/2010/main" val="2625835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77841F55-5290-45E7-9323-66717A07B0B4}"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i="0" u="none" dirty="0"/>
          </a:p>
        </p:txBody>
      </p:sp>
    </p:spTree>
    <p:extLst>
      <p:ext uri="{BB962C8B-B14F-4D97-AF65-F5344CB8AC3E}">
        <p14:creationId xmlns:p14="http://schemas.microsoft.com/office/powerpoint/2010/main" val="1656962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37</a:t>
            </a:fld>
            <a:endParaRPr lang="en-US"/>
          </a:p>
        </p:txBody>
      </p:sp>
    </p:spTree>
    <p:extLst>
      <p:ext uri="{BB962C8B-B14F-4D97-AF65-F5344CB8AC3E}">
        <p14:creationId xmlns:p14="http://schemas.microsoft.com/office/powerpoint/2010/main" val="378605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77841F55-5290-45E7-9323-66717A07B0B4}"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u="sng" dirty="0"/>
              <a:t>NOTES</a:t>
            </a:r>
            <a:r>
              <a:rPr lang="en-US" altLang="en-US" b="1" dirty="0"/>
              <a:t>:</a:t>
            </a:r>
          </a:p>
        </p:txBody>
      </p:sp>
    </p:spTree>
    <p:extLst>
      <p:ext uri="{BB962C8B-B14F-4D97-AF65-F5344CB8AC3E}">
        <p14:creationId xmlns:p14="http://schemas.microsoft.com/office/powerpoint/2010/main" val="1352922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contact: atease@osc.gov</a:t>
            </a:r>
          </a:p>
        </p:txBody>
      </p:sp>
      <p:sp>
        <p:nvSpPr>
          <p:cNvPr id="4" name="Slide Number Placeholder 3"/>
          <p:cNvSpPr>
            <a:spLocks noGrp="1"/>
          </p:cNvSpPr>
          <p:nvPr>
            <p:ph type="sldNum" sz="quarter" idx="5"/>
          </p:nvPr>
        </p:nvSpPr>
        <p:spPr/>
        <p:txBody>
          <a:bodyPr/>
          <a:lstStyle/>
          <a:p>
            <a:fld id="{78F36F7A-EED0-4A60-8B30-FA611521EE80}" type="slidenum">
              <a:rPr lang="en-US" smtClean="0"/>
              <a:t>40</a:t>
            </a:fld>
            <a:endParaRPr lang="en-US"/>
          </a:p>
        </p:txBody>
      </p:sp>
    </p:spTree>
    <p:extLst>
      <p:ext uri="{BB962C8B-B14F-4D97-AF65-F5344CB8AC3E}">
        <p14:creationId xmlns:p14="http://schemas.microsoft.com/office/powerpoint/2010/main" val="327788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79" eaLnBrk="0" hangingPunct="0">
              <a:spcBef>
                <a:spcPct val="30000"/>
              </a:spcBef>
              <a:defRPr kumimoji="1" sz="1200">
                <a:solidFill>
                  <a:srgbClr val="000099"/>
                </a:solidFill>
                <a:latin typeface="Century Gothic" pitchFamily="34" charset="0"/>
              </a:defRPr>
            </a:lvl1pPr>
            <a:lvl2pPr marL="751026" indent="-288857" defTabSz="937179" eaLnBrk="0" hangingPunct="0">
              <a:spcBef>
                <a:spcPct val="30000"/>
              </a:spcBef>
              <a:defRPr kumimoji="1" sz="1200">
                <a:solidFill>
                  <a:schemeClr val="tx1"/>
                </a:solidFill>
                <a:latin typeface="Arial" pitchFamily="34" charset="0"/>
              </a:defRPr>
            </a:lvl2pPr>
            <a:lvl3pPr marL="1155426" indent="-231085" defTabSz="937179" eaLnBrk="0" hangingPunct="0">
              <a:spcBef>
                <a:spcPct val="30000"/>
              </a:spcBef>
              <a:defRPr kumimoji="1" sz="1200">
                <a:solidFill>
                  <a:schemeClr val="tx1"/>
                </a:solidFill>
                <a:latin typeface="Arial" pitchFamily="34" charset="0"/>
              </a:defRPr>
            </a:lvl3pPr>
            <a:lvl4pPr marL="1617596" indent="-231085" defTabSz="937179" eaLnBrk="0" hangingPunct="0">
              <a:spcBef>
                <a:spcPct val="30000"/>
              </a:spcBef>
              <a:defRPr kumimoji="1" sz="1200">
                <a:solidFill>
                  <a:schemeClr val="tx1"/>
                </a:solidFill>
                <a:latin typeface="Arial" pitchFamily="34" charset="0"/>
              </a:defRPr>
            </a:lvl4pPr>
            <a:lvl5pPr marL="2079766" indent="-231085" defTabSz="937179" eaLnBrk="0" hangingPunct="0">
              <a:spcBef>
                <a:spcPct val="30000"/>
              </a:spcBef>
              <a:defRPr kumimoji="1" sz="1200">
                <a:solidFill>
                  <a:schemeClr val="tx1"/>
                </a:solidFill>
                <a:latin typeface="Arial" pitchFamily="34" charset="0"/>
              </a:defRPr>
            </a:lvl5pPr>
            <a:lvl6pPr marL="2541936" indent="-231085" defTabSz="937179" eaLnBrk="0" fontAlgn="base" hangingPunct="0">
              <a:spcBef>
                <a:spcPct val="30000"/>
              </a:spcBef>
              <a:spcAft>
                <a:spcPct val="0"/>
              </a:spcAft>
              <a:defRPr kumimoji="1" sz="1200">
                <a:solidFill>
                  <a:schemeClr val="tx1"/>
                </a:solidFill>
                <a:latin typeface="Arial" pitchFamily="34" charset="0"/>
              </a:defRPr>
            </a:lvl6pPr>
            <a:lvl7pPr marL="3004107" indent="-231085" defTabSz="937179" eaLnBrk="0" fontAlgn="base" hangingPunct="0">
              <a:spcBef>
                <a:spcPct val="30000"/>
              </a:spcBef>
              <a:spcAft>
                <a:spcPct val="0"/>
              </a:spcAft>
              <a:defRPr kumimoji="1" sz="1200">
                <a:solidFill>
                  <a:schemeClr val="tx1"/>
                </a:solidFill>
                <a:latin typeface="Arial" pitchFamily="34" charset="0"/>
              </a:defRPr>
            </a:lvl7pPr>
            <a:lvl8pPr marL="3466277" indent="-231085" defTabSz="937179" eaLnBrk="0" fontAlgn="base" hangingPunct="0">
              <a:spcBef>
                <a:spcPct val="30000"/>
              </a:spcBef>
              <a:spcAft>
                <a:spcPct val="0"/>
              </a:spcAft>
              <a:defRPr kumimoji="1" sz="1200">
                <a:solidFill>
                  <a:schemeClr val="tx1"/>
                </a:solidFill>
                <a:latin typeface="Arial" pitchFamily="34" charset="0"/>
              </a:defRPr>
            </a:lvl8pPr>
            <a:lvl9pPr marL="3928447" indent="-231085" defTabSz="937179" eaLnBrk="0" fontAlgn="base" hangingPunct="0">
              <a:spcBef>
                <a:spcPct val="30000"/>
              </a:spcBef>
              <a:spcAft>
                <a:spcPct val="0"/>
              </a:spcAft>
              <a:defRPr kumimoji="1" sz="1200">
                <a:solidFill>
                  <a:schemeClr val="tx1"/>
                </a:solidFill>
                <a:latin typeface="Arial" pitchFamily="34" charset="0"/>
              </a:defRPr>
            </a:lvl9pPr>
          </a:lstStyle>
          <a:p>
            <a:pPr>
              <a:spcBef>
                <a:spcPct val="0"/>
              </a:spcBef>
            </a:pPr>
            <a:fld id="{F4945710-BE89-4A80-981C-B1722356EA81}" type="datetime7">
              <a:rPr kumimoji="0" lang="en-US" altLang="en-US" smtClean="0">
                <a:solidFill>
                  <a:schemeClr val="tx1"/>
                </a:solidFill>
                <a:latin typeface="Times New Roman" pitchFamily="18" charset="0"/>
              </a:rPr>
              <a:pPr>
                <a:spcBef>
                  <a:spcPct val="0"/>
                </a:spcBef>
              </a:pPr>
              <a:t>Nov-23</a:t>
            </a:fld>
            <a:endParaRPr kumimoji="0" lang="en-US" altLang="en-US" dirty="0">
              <a:solidFill>
                <a:schemeClr val="tx1"/>
              </a:solidFill>
              <a:latin typeface="Times New Roman"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Tree>
    <p:extLst>
      <p:ext uri="{BB962C8B-B14F-4D97-AF65-F5344CB8AC3E}">
        <p14:creationId xmlns:p14="http://schemas.microsoft.com/office/powerpoint/2010/main" val="1372282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7</a:t>
            </a:fld>
            <a:endParaRPr lang="en-US"/>
          </a:p>
        </p:txBody>
      </p:sp>
    </p:spTree>
    <p:extLst>
      <p:ext uri="{BB962C8B-B14F-4D97-AF65-F5344CB8AC3E}">
        <p14:creationId xmlns:p14="http://schemas.microsoft.com/office/powerpoint/2010/main" val="704122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8</a:t>
            </a:fld>
            <a:endParaRPr lang="en-US"/>
          </a:p>
        </p:txBody>
      </p:sp>
    </p:spTree>
    <p:extLst>
      <p:ext uri="{BB962C8B-B14F-4D97-AF65-F5344CB8AC3E}">
        <p14:creationId xmlns:p14="http://schemas.microsoft.com/office/powerpoint/2010/main" val="1468012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9</a:t>
            </a:fld>
            <a:endParaRPr lang="en-US"/>
          </a:p>
        </p:txBody>
      </p:sp>
    </p:spTree>
    <p:extLst>
      <p:ext uri="{BB962C8B-B14F-4D97-AF65-F5344CB8AC3E}">
        <p14:creationId xmlns:p14="http://schemas.microsoft.com/office/powerpoint/2010/main" val="372494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10</a:t>
            </a:fld>
            <a:endParaRPr lang="en-US"/>
          </a:p>
        </p:txBody>
      </p:sp>
    </p:spTree>
    <p:extLst>
      <p:ext uri="{BB962C8B-B14F-4D97-AF65-F5344CB8AC3E}">
        <p14:creationId xmlns:p14="http://schemas.microsoft.com/office/powerpoint/2010/main" val="230613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Examples of taking an overt act to obstruct:</a:t>
            </a:r>
          </a:p>
          <a:p>
            <a:pPr marL="171450" lvl="0" indent="-171450">
              <a:buFontTx/>
              <a:buChar char="-"/>
            </a:pPr>
            <a:r>
              <a:rPr lang="en-US" dirty="0"/>
              <a:t>Deceit: Informing employee that they are not eligible to apply for an upcoming position</a:t>
            </a:r>
          </a:p>
          <a:p>
            <a:pPr marL="171450" lvl="0" indent="-171450">
              <a:buFontTx/>
              <a:buChar char="-"/>
            </a:pPr>
            <a:r>
              <a:rPr lang="en-US" dirty="0"/>
              <a:t>Obstruction: </a:t>
            </a:r>
          </a:p>
          <a:p>
            <a:pPr marL="628650" lvl="1" indent="-171450">
              <a:buFontTx/>
              <a:buChar char="-"/>
            </a:pPr>
            <a:r>
              <a:rPr lang="en-US" dirty="0"/>
              <a:t>Failing to contact applicants for interviews after directed to reach out by hiring manager – different from only interviewing certain applicants in accordance with agency policy</a:t>
            </a:r>
          </a:p>
          <a:p>
            <a:pPr marL="628650" lvl="1" indent="-171450">
              <a:buFontTx/>
              <a:buChar char="-"/>
            </a:pPr>
            <a:r>
              <a:rPr lang="en-US" dirty="0"/>
              <a:t>Automatically eliminating/precluding or failing to consider entire group of candidates </a:t>
            </a:r>
          </a:p>
          <a:p>
            <a:pPr marL="628650" lvl="1" indent="-171450">
              <a:buFontTx/>
              <a:buChar char="-"/>
            </a:pPr>
            <a:r>
              <a:rPr lang="en-US" dirty="0"/>
              <a:t>Dishonest reference </a:t>
            </a:r>
          </a:p>
          <a:p>
            <a:pPr marL="1085850" lvl="2" indent="-171450">
              <a:buFontTx/>
              <a:buChar char="-"/>
            </a:pPr>
            <a:endParaRPr lang="en-US" dirty="0"/>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78F36F7A-EED0-4A60-8B30-FA611521EE80}" type="slidenum">
              <a:rPr lang="en-US" smtClean="0"/>
              <a:t>11</a:t>
            </a:fld>
            <a:endParaRPr lang="en-US"/>
          </a:p>
        </p:txBody>
      </p:sp>
    </p:spTree>
    <p:extLst>
      <p:ext uri="{BB962C8B-B14F-4D97-AF65-F5344CB8AC3E}">
        <p14:creationId xmlns:p14="http://schemas.microsoft.com/office/powerpoint/2010/main" val="1161005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94A3DA-D336-E94A-A84D-6ABD5115A921}"/>
              </a:ext>
            </a:extLst>
          </p:cNvPr>
          <p:cNvSpPr/>
          <p:nvPr userDrawn="1"/>
        </p:nvSpPr>
        <p:spPr>
          <a:xfrm>
            <a:off x="0" y="0"/>
            <a:ext cx="12192000" cy="48696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C695AB-E82F-D749-AEC6-043656648ECC}"/>
              </a:ext>
            </a:extLst>
          </p:cNvPr>
          <p:cNvSpPr>
            <a:spLocks noGrp="1"/>
          </p:cNvSpPr>
          <p:nvPr>
            <p:ph type="ctrTitle"/>
          </p:nvPr>
        </p:nvSpPr>
        <p:spPr>
          <a:xfrm>
            <a:off x="1524000" y="1122363"/>
            <a:ext cx="9144000" cy="2387600"/>
          </a:xfrm>
        </p:spPr>
        <p:txBody>
          <a:bodyPr anchor="ctr">
            <a:normAutofit/>
          </a:bodyPr>
          <a:lstStyle>
            <a:lvl1pPr algn="ctr">
              <a:defRPr sz="8000" b="1">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2DE69FCB-5219-7A43-BE56-BBDEF81DB974}"/>
              </a:ext>
            </a:extLst>
          </p:cNvPr>
          <p:cNvPicPr>
            <a:picLocks noChangeAspect="1"/>
          </p:cNvPicPr>
          <p:nvPr userDrawn="1"/>
        </p:nvPicPr>
        <p:blipFill>
          <a:blip r:embed="rId3"/>
          <a:stretch>
            <a:fillRect/>
          </a:stretch>
        </p:blipFill>
        <p:spPr>
          <a:xfrm>
            <a:off x="0" y="4869656"/>
            <a:ext cx="12192000" cy="1988343"/>
          </a:xfrm>
          <a:prstGeom prst="rect">
            <a:avLst/>
          </a:prstGeom>
        </p:spPr>
      </p:pic>
    </p:spTree>
    <p:custDataLst>
      <p:tags r:id="rId1"/>
    </p:custDataLst>
    <p:extLst>
      <p:ext uri="{BB962C8B-B14F-4D97-AF65-F5344CB8AC3E}">
        <p14:creationId xmlns:p14="http://schemas.microsoft.com/office/powerpoint/2010/main" val="248599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6048ECF-6A5C-8348-BD32-6D16912C7762}"/>
              </a:ext>
            </a:extLst>
          </p:cNvPr>
          <p:cNvSpPr/>
          <p:nvPr userDrawn="1"/>
        </p:nvSpPr>
        <p:spPr>
          <a:xfrm>
            <a:off x="621030" y="1262397"/>
            <a:ext cx="3530600" cy="5341603"/>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3FA93BE-E8D2-E542-A5B9-2D06C70D7454}"/>
              </a:ext>
            </a:extLst>
          </p:cNvPr>
          <p:cNvSpPr/>
          <p:nvPr userDrawn="1"/>
        </p:nvSpPr>
        <p:spPr>
          <a:xfrm>
            <a:off x="4334510" y="1262397"/>
            <a:ext cx="3530600" cy="5341603"/>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2901F63-C62D-AD49-941C-09E8229CAABC}"/>
              </a:ext>
            </a:extLst>
          </p:cNvPr>
          <p:cNvSpPr/>
          <p:nvPr userDrawn="1"/>
        </p:nvSpPr>
        <p:spPr>
          <a:xfrm>
            <a:off x="8047990" y="1262397"/>
            <a:ext cx="3530600" cy="5341603"/>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A91B989F-79C9-FE42-8A08-3DF8FC60D483}"/>
              </a:ext>
            </a:extLst>
          </p:cNvPr>
          <p:cNvSpPr>
            <a:spLocks noGrp="1"/>
          </p:cNvSpPr>
          <p:nvPr>
            <p:ph type="body" idx="10"/>
          </p:nvPr>
        </p:nvSpPr>
        <p:spPr>
          <a:xfrm>
            <a:off x="831850" y="1562101"/>
            <a:ext cx="3108960" cy="454660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4541520" y="1562101"/>
            <a:ext cx="3108960" cy="454660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071B9F5B-C85A-7440-A788-F153945AE5B7}"/>
              </a:ext>
            </a:extLst>
          </p:cNvPr>
          <p:cNvSpPr>
            <a:spLocks noGrp="1"/>
          </p:cNvSpPr>
          <p:nvPr>
            <p:ph type="body" idx="14"/>
          </p:nvPr>
        </p:nvSpPr>
        <p:spPr>
          <a:xfrm>
            <a:off x="8258810" y="1562101"/>
            <a:ext cx="3108960" cy="454660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5" name="Title 1">
            <a:extLst>
              <a:ext uri="{FF2B5EF4-FFF2-40B4-BE49-F238E27FC236}">
                <a16:creationId xmlns:a16="http://schemas.microsoft.com/office/drawing/2014/main" id="{AA4A161D-52F0-5E42-9715-CE0F5FDF0B9D}"/>
              </a:ext>
            </a:extLst>
          </p:cNvPr>
          <p:cNvSpPr>
            <a:spLocks noGrp="1"/>
          </p:cNvSpPr>
          <p:nvPr>
            <p:ph type="title"/>
          </p:nvPr>
        </p:nvSpPr>
        <p:spPr>
          <a:xfrm>
            <a:off x="621030" y="291306"/>
            <a:ext cx="10957560" cy="649287"/>
          </a:xfrm>
        </p:spPr>
        <p:txBody>
          <a:bodyPr anchor="ctr">
            <a:normAutofit/>
          </a:bodyPr>
          <a:lstStyle>
            <a:lvl1pPr algn="ctr">
              <a:defRPr sz="3500" b="1">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10384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7" presetID="10" presetClass="entr" presetSubtype="0" fill="hold" grpId="1"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childTnLst>
                                </p:cTn>
                              </p:par>
                              <p:par>
                                <p:cTn id="20" presetID="10" presetClass="entr" presetSubtype="0" fill="hold" grpId="1"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1000"/>
                                        <p:tgtEl>
                                          <p:spTgt spid="13">
                                            <p:txEl>
                                              <p:pRg st="0" end="0"/>
                                            </p:txEl>
                                          </p:spTgt>
                                        </p:tgtEl>
                                      </p:cBhvr>
                                    </p:animEffect>
                                  </p:childTnLst>
                                </p:cTn>
                              </p:par>
                              <p:par>
                                <p:cTn id="23" presetID="10" presetClass="entr" presetSubtype="0" fill="hold" grpId="1" nodeType="withEffect">
                                  <p:stCondLst>
                                    <p:cond delay="10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1000"/>
                                        <p:tgtEl>
                                          <p:spTgt spid="8">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childTnLst>
                                </p:cTn>
                              </p:par>
                              <p:par>
                                <p:cTn id="35" presetID="2" presetClass="entr" presetSubtype="4" fill="hold" grpId="1"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1" nodeType="withEffect">
                                  <p:stCondLst>
                                    <p:cond delay="5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1" nodeType="withEffect">
                                  <p:stCondLst>
                                    <p:cond delay="100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4" grpId="0" animBg="1"/>
      <p:bldP spid="14" grpId="1"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0" grpId="1"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3" grpId="0" build="p">
        <p:tmplLst>
          <p:tmpl lvl="1">
            <p:tnLst>
              <p:par>
                <p:cTn presetID="2" presetClass="entr" presetSubtype="4"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3" grpId="1" build="p">
        <p:tmplLst>
          <p:tmpl lvl="1">
            <p:tnLst>
              <p:par>
                <p:cTn presetID="10" presetClass="entr" presetSubtype="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8" grpId="0" build="p">
        <p:tmplLst>
          <p:tmpl lvl="1">
            <p:tnLst>
              <p:par>
                <p:cTn presetID="2" presetClass="entr" presetSubtype="4" fill="hold" nodeType="withEffect">
                  <p:stCondLst>
                    <p:cond delay="10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8" grpId="1" build="p">
        <p:tmplLst>
          <p:tmpl lvl="1">
            <p:tnLst>
              <p:par>
                <p:cTn presetID="10" presetClass="entr" presetSubtype="0" fill="hold" nodeType="withEffect">
                  <p:stCondLst>
                    <p:cond delay="100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 Layout—Imag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4234730-8AA6-FB4B-AF1C-5A6248DC7C85}"/>
              </a:ext>
            </a:extLst>
          </p:cNvPr>
          <p:cNvSpPr/>
          <p:nvPr userDrawn="1"/>
        </p:nvSpPr>
        <p:spPr>
          <a:xfrm>
            <a:off x="419100" y="1277731"/>
            <a:ext cx="3530600" cy="5250466"/>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B3D5BFF-64E5-2046-9AB8-E7AEFF37CF6C}"/>
              </a:ext>
            </a:extLst>
          </p:cNvPr>
          <p:cNvSpPr/>
          <p:nvPr userDrawn="1"/>
        </p:nvSpPr>
        <p:spPr>
          <a:xfrm>
            <a:off x="8242300" y="1290034"/>
            <a:ext cx="3530600" cy="5250466"/>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A91B989F-79C9-FE42-8A08-3DF8FC60D483}"/>
              </a:ext>
            </a:extLst>
          </p:cNvPr>
          <p:cNvSpPr>
            <a:spLocks noGrp="1"/>
          </p:cNvSpPr>
          <p:nvPr>
            <p:ph type="body" idx="10"/>
          </p:nvPr>
        </p:nvSpPr>
        <p:spPr>
          <a:xfrm>
            <a:off x="629920" y="1612900"/>
            <a:ext cx="3108960" cy="4617533"/>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071B9F5B-C85A-7440-A788-F153945AE5B7}"/>
              </a:ext>
            </a:extLst>
          </p:cNvPr>
          <p:cNvSpPr>
            <a:spLocks noGrp="1"/>
          </p:cNvSpPr>
          <p:nvPr>
            <p:ph type="body" idx="14"/>
          </p:nvPr>
        </p:nvSpPr>
        <p:spPr>
          <a:xfrm>
            <a:off x="8453120" y="1612900"/>
            <a:ext cx="3108960" cy="4617533"/>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4" name="Picture 3">
            <a:extLst>
              <a:ext uri="{FF2B5EF4-FFF2-40B4-BE49-F238E27FC236}">
                <a16:creationId xmlns:a16="http://schemas.microsoft.com/office/drawing/2014/main" id="{64313098-7B17-8A48-97F9-BB378D7C1E29}"/>
              </a:ext>
            </a:extLst>
          </p:cNvPr>
          <p:cNvPicPr>
            <a:picLocks noChangeAspect="1"/>
          </p:cNvPicPr>
          <p:nvPr userDrawn="1"/>
        </p:nvPicPr>
        <p:blipFill rotWithShape="1">
          <a:blip r:embed="rId3"/>
          <a:srcRect l="7700" t="235" r="6991" b="-235"/>
          <a:stretch/>
        </p:blipFill>
        <p:spPr>
          <a:xfrm>
            <a:off x="4118610" y="1277731"/>
            <a:ext cx="3967480" cy="5238163"/>
          </a:xfrm>
          <a:prstGeom prst="rect">
            <a:avLst/>
          </a:prstGeom>
        </p:spPr>
      </p:pic>
      <p:sp>
        <p:nvSpPr>
          <p:cNvPr id="13" name="Title 1">
            <a:extLst>
              <a:ext uri="{FF2B5EF4-FFF2-40B4-BE49-F238E27FC236}">
                <a16:creationId xmlns:a16="http://schemas.microsoft.com/office/drawing/2014/main" id="{C9FC4288-232A-5045-9628-DEAC5421676A}"/>
              </a:ext>
            </a:extLst>
          </p:cNvPr>
          <p:cNvSpPr>
            <a:spLocks noGrp="1"/>
          </p:cNvSpPr>
          <p:nvPr>
            <p:ph type="title"/>
          </p:nvPr>
        </p:nvSpPr>
        <p:spPr>
          <a:xfrm>
            <a:off x="419100" y="291306"/>
            <a:ext cx="11353800" cy="649287"/>
          </a:xfrm>
        </p:spPr>
        <p:txBody>
          <a:bodyPr anchor="ctr">
            <a:normAutofit/>
          </a:bodyPr>
          <a:lstStyle>
            <a:lvl1pPr algn="ctr">
              <a:defRPr sz="3500" b="1">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EAC9B183-CCF7-4DBD-9326-D89554AE2346}"/>
              </a:ext>
            </a:extLst>
          </p:cNvPr>
          <p:cNvSpPr>
            <a:spLocks noGrp="1"/>
          </p:cNvSpPr>
          <p:nvPr>
            <p:ph type="pic" sz="quarter" idx="15"/>
          </p:nvPr>
        </p:nvSpPr>
        <p:spPr>
          <a:xfrm>
            <a:off x="4117975" y="1277938"/>
            <a:ext cx="3968750" cy="5238750"/>
          </a:xfrm>
        </p:spPr>
        <p:txBody>
          <a:bodyPr/>
          <a:lstStyle/>
          <a:p>
            <a:endParaRPr lang="en-US"/>
          </a:p>
        </p:txBody>
      </p:sp>
    </p:spTree>
    <p:custDataLst>
      <p:tags r:id="rId1"/>
    </p:custDataLst>
    <p:extLst>
      <p:ext uri="{BB962C8B-B14F-4D97-AF65-F5344CB8AC3E}">
        <p14:creationId xmlns:p14="http://schemas.microsoft.com/office/powerpoint/2010/main" val="79296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8" fill="hold" grpId="1"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fill="hold" grpId="1"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par>
                                <p:cTn id="32" presetID="2" presetClass="entr" presetSubtype="8" fill="hold" grpId="1"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0-#ppt_w/2"/>
                                          </p:val>
                                        </p:tav>
                                        <p:tav tm="100000">
                                          <p:val>
                                            <p:strVal val="#ppt_x"/>
                                          </p:val>
                                        </p:tav>
                                      </p:tavLst>
                                    </p:anim>
                                    <p:anim calcmode="lin" valueType="num">
                                      <p:cBhvr additive="base">
                                        <p:cTn id="35" dur="5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2" fill="hold" grpId="1"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1+#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0" grpId="1"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8" grpId="1" build="p">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Column Layout">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7A13473-4AC1-8A4A-8429-F3103D382334}"/>
              </a:ext>
            </a:extLst>
          </p:cNvPr>
          <p:cNvSpPr/>
          <p:nvPr userDrawn="1"/>
        </p:nvSpPr>
        <p:spPr>
          <a:xfrm>
            <a:off x="723901" y="1239887"/>
            <a:ext cx="2564098" cy="5326013"/>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F7127E0-76C7-0B43-8B65-6ADB36F6C2E3}"/>
              </a:ext>
            </a:extLst>
          </p:cNvPr>
          <p:cNvSpPr/>
          <p:nvPr userDrawn="1"/>
        </p:nvSpPr>
        <p:spPr>
          <a:xfrm>
            <a:off x="3467101" y="1239887"/>
            <a:ext cx="2564098" cy="5326013"/>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D42E0999-F66F-7A45-A5A9-6FCDDA8A6892}"/>
              </a:ext>
            </a:extLst>
          </p:cNvPr>
          <p:cNvSpPr/>
          <p:nvPr userDrawn="1"/>
        </p:nvSpPr>
        <p:spPr>
          <a:xfrm>
            <a:off x="6210301" y="1239887"/>
            <a:ext cx="2564098" cy="5326013"/>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F69909E-95B4-154D-89F1-DCA5F382918F}"/>
              </a:ext>
            </a:extLst>
          </p:cNvPr>
          <p:cNvSpPr/>
          <p:nvPr userDrawn="1"/>
        </p:nvSpPr>
        <p:spPr>
          <a:xfrm>
            <a:off x="8953501" y="1239887"/>
            <a:ext cx="2564098" cy="5326013"/>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D447B-D0E8-BC4F-A466-1ECE6A4021D8}"/>
              </a:ext>
            </a:extLst>
          </p:cNvPr>
          <p:cNvSpPr>
            <a:spLocks noGrp="1"/>
          </p:cNvSpPr>
          <p:nvPr>
            <p:ph type="title"/>
          </p:nvPr>
        </p:nvSpPr>
        <p:spPr>
          <a:xfrm>
            <a:off x="723901" y="291306"/>
            <a:ext cx="10793698" cy="649287"/>
          </a:xfrm>
        </p:spPr>
        <p:txBody>
          <a:bodyPr anchor="ctr">
            <a:normAutofit/>
          </a:bodyPr>
          <a:lstStyle>
            <a:lvl1pPr algn="ctr">
              <a:defRPr sz="3500" b="1">
                <a:solidFill>
                  <a:schemeClr val="tx1"/>
                </a:solidFill>
              </a:defRPr>
            </a:lvl1pPr>
          </a:lstStyle>
          <a:p>
            <a:r>
              <a:rPr lang="en-US" dirty="0"/>
              <a:t>Click to edit Master title style</a:t>
            </a:r>
          </a:p>
        </p:txBody>
      </p:sp>
      <p:sp>
        <p:nvSpPr>
          <p:cNvPr id="10" name="Text Placeholder 2">
            <a:extLst>
              <a:ext uri="{FF2B5EF4-FFF2-40B4-BE49-F238E27FC236}">
                <a16:creationId xmlns:a16="http://schemas.microsoft.com/office/drawing/2014/main" id="{A91B989F-79C9-FE42-8A08-3DF8FC60D483}"/>
              </a:ext>
            </a:extLst>
          </p:cNvPr>
          <p:cNvSpPr>
            <a:spLocks noGrp="1"/>
          </p:cNvSpPr>
          <p:nvPr>
            <p:ph type="body" idx="10"/>
          </p:nvPr>
        </p:nvSpPr>
        <p:spPr>
          <a:xfrm>
            <a:off x="831850" y="1587501"/>
            <a:ext cx="2286000" cy="452120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3575050" y="1587501"/>
            <a:ext cx="2286000" cy="452120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071B9F5B-C85A-7440-A788-F153945AE5B7}"/>
              </a:ext>
            </a:extLst>
          </p:cNvPr>
          <p:cNvSpPr>
            <a:spLocks noGrp="1"/>
          </p:cNvSpPr>
          <p:nvPr>
            <p:ph type="body" idx="14"/>
          </p:nvPr>
        </p:nvSpPr>
        <p:spPr>
          <a:xfrm>
            <a:off x="6318250" y="1587501"/>
            <a:ext cx="2286000" cy="452120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 Placeholder 2">
            <a:extLst>
              <a:ext uri="{FF2B5EF4-FFF2-40B4-BE49-F238E27FC236}">
                <a16:creationId xmlns:a16="http://schemas.microsoft.com/office/drawing/2014/main" id="{631BB125-4F08-0842-BD95-862FC42F3C7C}"/>
              </a:ext>
            </a:extLst>
          </p:cNvPr>
          <p:cNvSpPr>
            <a:spLocks noGrp="1"/>
          </p:cNvSpPr>
          <p:nvPr>
            <p:ph type="body" idx="15"/>
          </p:nvPr>
        </p:nvSpPr>
        <p:spPr>
          <a:xfrm>
            <a:off x="9061450" y="1587501"/>
            <a:ext cx="2286000" cy="452120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5000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000"/>
                                        <p:tgtEl>
                                          <p:spTgt spid="10">
                                            <p:txEl>
                                              <p:pRg st="0" end="0"/>
                                            </p:txEl>
                                          </p:spTgt>
                                        </p:tgtEl>
                                      </p:cBhvr>
                                    </p:animEffect>
                                  </p:childTnLst>
                                </p:cTn>
                              </p:par>
                              <p:par>
                                <p:cTn id="24" presetID="10" presetClass="entr" presetSubtype="0" fill="hold" grpId="1" nodeType="withEffect">
                                  <p:stCondLst>
                                    <p:cond delay="50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1000"/>
                                        <p:tgtEl>
                                          <p:spTgt spid="13">
                                            <p:txEl>
                                              <p:pRg st="0" end="0"/>
                                            </p:txEl>
                                          </p:spTgt>
                                        </p:tgtEl>
                                      </p:cBhvr>
                                    </p:animEffect>
                                  </p:childTnLst>
                                </p:cTn>
                              </p:par>
                              <p:par>
                                <p:cTn id="27" presetID="10" presetClass="entr" presetSubtype="0" fill="hold" grpId="1" nodeType="withEffect">
                                  <p:stCondLst>
                                    <p:cond delay="100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par>
                                <p:cTn id="30" presetID="10" presetClass="entr" presetSubtype="0" fill="hold" grpId="1" nodeType="withEffect">
                                  <p:stCondLst>
                                    <p:cond delay="150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1000"/>
                                        <p:tgtEl>
                                          <p:spTgt spid="11">
                                            <p:txEl>
                                              <p:pRg st="0" end="0"/>
                                            </p:txEl>
                                          </p:spTgt>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50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100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150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10" presetClass="entr"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childTnLst>
                                </p:cTn>
                              </p:par>
                              <p:par>
                                <p:cTn id="52" presetID="10" presetClass="entr" presetSubtype="0" fill="hold" grpId="1" nodeType="withEffect">
                                  <p:stCondLst>
                                    <p:cond delay="50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childTnLst>
                                </p:cTn>
                              </p:par>
                              <p:par>
                                <p:cTn id="55" presetID="10" presetClass="entr" presetSubtype="0" fill="hold" grpId="1" nodeType="withEffect">
                                  <p:stCondLst>
                                    <p:cond delay="100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childTnLst>
                                </p:cTn>
                              </p:par>
                              <p:par>
                                <p:cTn id="58" presetID="10" presetClass="entr" presetSubtype="0" fill="hold" grpId="1" nodeType="withEffect">
                                  <p:stCondLst>
                                    <p:cond delay="150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2" grpId="0" animBg="1"/>
      <p:bldP spid="22" grpId="1" animBg="1"/>
      <p:bldP spid="23" grpId="0" animBg="1"/>
      <p:bldP spid="23" grpId="1" animBg="1"/>
      <p:bldP spid="24" grpId="0" animBg="1"/>
      <p:bldP spid="24" grpId="1"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0" grpId="1"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3" grpId="0" build="p">
        <p:tmplLst>
          <p:tmpl lvl="1">
            <p:tnLst>
              <p:par>
                <p:cTn presetID="2" presetClass="entr" presetSubtype="4"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3" grpId="1" build="p">
        <p:tmplLst>
          <p:tmpl lvl="1">
            <p:tnLst>
              <p:par>
                <p:cTn presetID="10" presetClass="entr" presetSubtype="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8" grpId="0" build="p">
        <p:tmplLst>
          <p:tmpl lvl="1">
            <p:tnLst>
              <p:par>
                <p:cTn presetID="2" presetClass="entr" presetSubtype="4" fill="hold" nodeType="withEffect">
                  <p:stCondLst>
                    <p:cond delay="10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8" grpId="1" build="p">
        <p:tmplLst>
          <p:tmpl lvl="1">
            <p:tnLst>
              <p:par>
                <p:cTn presetID="10" presetClass="entr" presetSubtype="0" fill="hold" nodeType="withEffect">
                  <p:stCondLst>
                    <p:cond delay="100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11" grpId="0" build="p">
        <p:tmplLst>
          <p:tmpl lvl="1">
            <p:tnLst>
              <p:par>
                <p:cTn presetID="2" presetClass="entr" presetSubtype="4" fill="hold" nodeType="withEffect">
                  <p:stCondLst>
                    <p:cond delay="1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1" grpId="1" build="p">
        <p:tmplLst>
          <p:tmpl lvl="1">
            <p:tnLst>
              <p:par>
                <p:cTn presetID="10" presetClass="entr" presetSubtype="0" fill="hold" nodeType="withEffect">
                  <p:stCondLst>
                    <p:cond delay="150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Column Layout—Image">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716CAC7-BD39-B64D-BC28-46A9A353BB10}"/>
              </a:ext>
            </a:extLst>
          </p:cNvPr>
          <p:cNvSpPr/>
          <p:nvPr userDrawn="1"/>
        </p:nvSpPr>
        <p:spPr>
          <a:xfrm>
            <a:off x="3467101" y="1546424"/>
            <a:ext cx="2564098" cy="4603353"/>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07415E8E-949F-3842-8EBE-34570D515922}"/>
              </a:ext>
            </a:extLst>
          </p:cNvPr>
          <p:cNvSpPr/>
          <p:nvPr userDrawn="1"/>
        </p:nvSpPr>
        <p:spPr>
          <a:xfrm>
            <a:off x="9245601" y="1546424"/>
            <a:ext cx="2564098" cy="4603353"/>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43F08A4F-B932-344E-801E-7673FF5B0272}"/>
              </a:ext>
            </a:extLst>
          </p:cNvPr>
          <p:cNvSpPr>
            <a:spLocks noGrp="1"/>
          </p:cNvSpPr>
          <p:nvPr>
            <p:ph type="body" idx="16"/>
          </p:nvPr>
        </p:nvSpPr>
        <p:spPr>
          <a:xfrm>
            <a:off x="3606150" y="1847717"/>
            <a:ext cx="2286000" cy="3907741"/>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7" name="Text Placeholder 2">
            <a:extLst>
              <a:ext uri="{FF2B5EF4-FFF2-40B4-BE49-F238E27FC236}">
                <a16:creationId xmlns:a16="http://schemas.microsoft.com/office/drawing/2014/main" id="{963EC2EB-6EA5-894F-8C2E-CA3AEE07ED00}"/>
              </a:ext>
            </a:extLst>
          </p:cNvPr>
          <p:cNvSpPr>
            <a:spLocks noGrp="1"/>
          </p:cNvSpPr>
          <p:nvPr>
            <p:ph type="body" idx="17"/>
          </p:nvPr>
        </p:nvSpPr>
        <p:spPr>
          <a:xfrm>
            <a:off x="9384650" y="1847717"/>
            <a:ext cx="2286000" cy="3907741"/>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4" name="Picture 3">
            <a:extLst>
              <a:ext uri="{FF2B5EF4-FFF2-40B4-BE49-F238E27FC236}">
                <a16:creationId xmlns:a16="http://schemas.microsoft.com/office/drawing/2014/main" id="{53D75DAD-AFAC-334B-B2CC-25AA6636580E}"/>
              </a:ext>
            </a:extLst>
          </p:cNvPr>
          <p:cNvPicPr>
            <a:picLocks noChangeAspect="1"/>
          </p:cNvPicPr>
          <p:nvPr userDrawn="1"/>
        </p:nvPicPr>
        <p:blipFill>
          <a:blip r:embed="rId3"/>
          <a:stretch>
            <a:fillRect/>
          </a:stretch>
        </p:blipFill>
        <p:spPr>
          <a:xfrm>
            <a:off x="6171954" y="1587501"/>
            <a:ext cx="2932892" cy="4562276"/>
          </a:xfrm>
          <a:prstGeom prst="rect">
            <a:avLst/>
          </a:prstGeom>
        </p:spPr>
      </p:pic>
      <p:pic>
        <p:nvPicPr>
          <p:cNvPr id="14" name="Picture 13">
            <a:extLst>
              <a:ext uri="{FF2B5EF4-FFF2-40B4-BE49-F238E27FC236}">
                <a16:creationId xmlns:a16="http://schemas.microsoft.com/office/drawing/2014/main" id="{7AD07B22-CEBD-294D-B1B9-3DDD0B3FB44F}"/>
              </a:ext>
            </a:extLst>
          </p:cNvPr>
          <p:cNvPicPr>
            <a:picLocks noChangeAspect="1"/>
          </p:cNvPicPr>
          <p:nvPr userDrawn="1"/>
        </p:nvPicPr>
        <p:blipFill>
          <a:blip r:embed="rId4"/>
          <a:stretch>
            <a:fillRect/>
          </a:stretch>
        </p:blipFill>
        <p:spPr>
          <a:xfrm>
            <a:off x="330002" y="1546424"/>
            <a:ext cx="2959298" cy="4603353"/>
          </a:xfrm>
          <a:prstGeom prst="rect">
            <a:avLst/>
          </a:prstGeom>
        </p:spPr>
      </p:pic>
      <p:sp>
        <p:nvSpPr>
          <p:cNvPr id="18" name="Title 1">
            <a:extLst>
              <a:ext uri="{FF2B5EF4-FFF2-40B4-BE49-F238E27FC236}">
                <a16:creationId xmlns:a16="http://schemas.microsoft.com/office/drawing/2014/main" id="{262C25E3-D2F1-9042-A236-5D4C3D71F647}"/>
              </a:ext>
            </a:extLst>
          </p:cNvPr>
          <p:cNvSpPr>
            <a:spLocks noGrp="1"/>
          </p:cNvSpPr>
          <p:nvPr>
            <p:ph type="title"/>
          </p:nvPr>
        </p:nvSpPr>
        <p:spPr>
          <a:xfrm>
            <a:off x="330001" y="291306"/>
            <a:ext cx="11479697" cy="649287"/>
          </a:xfrm>
        </p:spPr>
        <p:txBody>
          <a:bodyPr anchor="ctr">
            <a:normAutofit/>
          </a:bodyPr>
          <a:lstStyle>
            <a:lvl1pPr algn="ctr">
              <a:defRPr sz="3500" b="1">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9994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2" presetClass="entr" presetSubtype="4" fill="hold" grpId="0" nodeType="withEffect">
                                  <p:stCondLst>
                                    <p:cond delay="500"/>
                                  </p:stCondLst>
                                  <p:childTnLst>
                                    <p:set>
                                      <p:cBhvr>
                                        <p:cTn id="16" dur="1" fill="hold">
                                          <p:stCondLst>
                                            <p:cond delay="0"/>
                                          </p:stCondLst>
                                        </p:cTn>
                                        <p:tgtEl>
                                          <p:spTgt spid="16">
                                            <p:txEl>
                                              <p:pRg st="0" end="0"/>
                                            </p:txEl>
                                          </p:spTgt>
                                        </p:tgtEl>
                                        <p:attrNameLst>
                                          <p:attrName>style.visibility</p:attrName>
                                        </p:attrNameLst>
                                      </p:cBhvr>
                                      <p:to>
                                        <p:strVal val="visible"/>
                                      </p:to>
                                    </p:set>
                                    <p:anim calcmode="lin" valueType="num">
                                      <p:cBhvr additive="base">
                                        <p:cTn id="1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150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3" presetID="10" presetClass="entr" presetSubtype="0" fill="hold" grpId="1" nodeType="withEffect">
                                  <p:stCondLst>
                                    <p:cond delay="50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1000"/>
                                        <p:tgtEl>
                                          <p:spTgt spid="16">
                                            <p:txEl>
                                              <p:pRg st="0" end="0"/>
                                            </p:txEl>
                                          </p:spTgt>
                                        </p:tgtEl>
                                      </p:cBhvr>
                                    </p:animEffect>
                                  </p:childTnLst>
                                </p:cTn>
                              </p:par>
                              <p:par>
                                <p:cTn id="26" presetID="10" presetClass="entr" presetSubtype="0" fill="hold" grpId="1" nodeType="withEffect">
                                  <p:stCondLst>
                                    <p:cond delay="150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1000"/>
                                        <p:tgtEl>
                                          <p:spTgt spid="17">
                                            <p:txEl>
                                              <p:pRg st="0" end="0"/>
                                            </p:txEl>
                                          </p:spTgt>
                                        </p:tgtEl>
                                      </p:cBhvr>
                                    </p:animEffect>
                                  </p:childTnLst>
                                </p:cTn>
                              </p:par>
                              <p:par>
                                <p:cTn id="29" presetID="2" presetClass="entr" presetSubtype="4" fill="hold" nodeType="withEffect">
                                  <p:stCondLst>
                                    <p:cond delay="10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5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150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build="p">
        <p:tmplLst>
          <p:tmpl lvl="1">
            <p:tnLst>
              <p:par>
                <p:cTn presetID="2" presetClass="entr" presetSubtype="4"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6" grpId="1" build="p">
        <p:tmplLst>
          <p:tmpl lvl="1">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childTnLst>
                </p:cTn>
              </p:par>
            </p:tnLst>
          </p:tmpl>
        </p:tmplLst>
      </p:bldP>
      <p:bldP spid="17" grpId="0" build="p">
        <p:tmplLst>
          <p:tmpl lvl="1">
            <p:tnLst>
              <p:par>
                <p:cTn presetID="2" presetClass="entr" presetSubtype="4" fill="hold" nodeType="withEffect">
                  <p:stCondLst>
                    <p:cond delay="1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7" grpId="1" build="p">
        <p:tmplLst>
          <p:tmpl lvl="1">
            <p:tnLst>
              <p:par>
                <p:cTn presetID="10" presetClass="entr" presetSubtype="0" fill="hold" nodeType="withEffect">
                  <p:stCondLst>
                    <p:cond delay="150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Gri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4346FC7C-36EC-0849-8D46-B9551B2EDB4A}"/>
              </a:ext>
            </a:extLst>
          </p:cNvPr>
          <p:cNvSpPr/>
          <p:nvPr userDrawn="1"/>
        </p:nvSpPr>
        <p:spPr>
          <a:xfrm>
            <a:off x="518953" y="3917553"/>
            <a:ext cx="5481257" cy="2445149"/>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015AAD11-1833-D847-AD26-D362BBC0B4C8}"/>
              </a:ext>
            </a:extLst>
          </p:cNvPr>
          <p:cNvSpPr/>
          <p:nvPr userDrawn="1"/>
        </p:nvSpPr>
        <p:spPr>
          <a:xfrm>
            <a:off x="6177946" y="3917552"/>
            <a:ext cx="5481257" cy="2445149"/>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A97231F6-5A15-5147-B7F5-DBDB8E360F57}"/>
              </a:ext>
            </a:extLst>
          </p:cNvPr>
          <p:cNvSpPr/>
          <p:nvPr userDrawn="1"/>
        </p:nvSpPr>
        <p:spPr>
          <a:xfrm>
            <a:off x="540812" y="1323375"/>
            <a:ext cx="5481257" cy="2445149"/>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3844547-3740-B64D-8DE1-099F8F18FDE3}"/>
              </a:ext>
            </a:extLst>
          </p:cNvPr>
          <p:cNvSpPr/>
          <p:nvPr userDrawn="1"/>
        </p:nvSpPr>
        <p:spPr>
          <a:xfrm>
            <a:off x="6177946" y="1323375"/>
            <a:ext cx="5481257" cy="2445149"/>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A91B989F-79C9-FE42-8A08-3DF8FC60D483}"/>
              </a:ext>
            </a:extLst>
          </p:cNvPr>
          <p:cNvSpPr>
            <a:spLocks noGrp="1"/>
          </p:cNvSpPr>
          <p:nvPr>
            <p:ph type="body" idx="10"/>
          </p:nvPr>
        </p:nvSpPr>
        <p:spPr>
          <a:xfrm>
            <a:off x="831850" y="1536700"/>
            <a:ext cx="4855464" cy="2140348"/>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6489700" y="1536700"/>
            <a:ext cx="4857750" cy="2140348"/>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 Placeholder 2">
            <a:extLst>
              <a:ext uri="{FF2B5EF4-FFF2-40B4-BE49-F238E27FC236}">
                <a16:creationId xmlns:a16="http://schemas.microsoft.com/office/drawing/2014/main" id="{5D72F3F4-F9F6-7843-99C3-E3C5E2426B93}"/>
              </a:ext>
            </a:extLst>
          </p:cNvPr>
          <p:cNvSpPr>
            <a:spLocks noGrp="1"/>
          </p:cNvSpPr>
          <p:nvPr>
            <p:ph type="body" idx="14"/>
          </p:nvPr>
        </p:nvSpPr>
        <p:spPr>
          <a:xfrm>
            <a:off x="831850" y="4127500"/>
            <a:ext cx="4855464" cy="2140348"/>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2">
            <a:extLst>
              <a:ext uri="{FF2B5EF4-FFF2-40B4-BE49-F238E27FC236}">
                <a16:creationId xmlns:a16="http://schemas.microsoft.com/office/drawing/2014/main" id="{146A2FAA-AC52-FC47-BB34-264FA69231D3}"/>
              </a:ext>
            </a:extLst>
          </p:cNvPr>
          <p:cNvSpPr>
            <a:spLocks noGrp="1"/>
          </p:cNvSpPr>
          <p:nvPr>
            <p:ph type="body" idx="15"/>
          </p:nvPr>
        </p:nvSpPr>
        <p:spPr>
          <a:xfrm>
            <a:off x="6489700" y="4127500"/>
            <a:ext cx="4857750" cy="2140348"/>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2" name="Title 1">
            <a:extLst>
              <a:ext uri="{FF2B5EF4-FFF2-40B4-BE49-F238E27FC236}">
                <a16:creationId xmlns:a16="http://schemas.microsoft.com/office/drawing/2014/main" id="{8E0202EF-D210-814A-8B5C-6F85EE12366F}"/>
              </a:ext>
            </a:extLst>
          </p:cNvPr>
          <p:cNvSpPr>
            <a:spLocks noGrp="1"/>
          </p:cNvSpPr>
          <p:nvPr>
            <p:ph type="title"/>
          </p:nvPr>
        </p:nvSpPr>
        <p:spPr>
          <a:xfrm>
            <a:off x="540812" y="291306"/>
            <a:ext cx="11118391" cy="649287"/>
          </a:xfrm>
        </p:spPr>
        <p:txBody>
          <a:bodyPr anchor="ctr">
            <a:normAutofit/>
          </a:bodyPr>
          <a:lstStyle>
            <a:lvl1pPr algn="l">
              <a:defRPr sz="35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8270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1000"/>
                                        <p:tgtEl>
                                          <p:spTgt spid="13">
                                            <p:txEl>
                                              <p:pRg st="0" end="0"/>
                                            </p:txEl>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1000"/>
                                        <p:tgtEl>
                                          <p:spTgt spid="11">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childTnLst>
                                </p:cTn>
                              </p:par>
                              <p:par>
                                <p:cTn id="29" presetID="2" presetClass="entr" presetSubtype="8" fill="hold" grpId="1" nodeType="withEffect">
                                  <p:stCondLst>
                                    <p:cond delay="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2"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1"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2" fill="hold" grpId="1" nodeType="withEffect">
                                  <p:stCondLst>
                                    <p:cond delay="50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1+#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8" fill="hold" grpId="1" nodeType="with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 calcmode="lin" valueType="num">
                                      <p:cBhvr additive="base">
                                        <p:cTn id="4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0">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1" nodeType="withEffect">
                                  <p:stCondLst>
                                    <p:cond delay="500"/>
                                  </p:stCondLst>
                                  <p:childTnLst>
                                    <p:set>
                                      <p:cBhvr>
                                        <p:cTn id="50" dur="1" fill="hold">
                                          <p:stCondLst>
                                            <p:cond delay="0"/>
                                          </p:stCondLst>
                                        </p:cTn>
                                        <p:tgtEl>
                                          <p:spTgt spid="13">
                                            <p:txEl>
                                              <p:pRg st="0" end="0"/>
                                            </p:txEl>
                                          </p:spTgt>
                                        </p:tgtEl>
                                        <p:attrNameLst>
                                          <p:attrName>style.visibility</p:attrName>
                                        </p:attrNameLst>
                                      </p:cBhvr>
                                      <p:to>
                                        <p:strVal val="visible"/>
                                      </p:to>
                                    </p:set>
                                    <p:anim calcmode="lin" valueType="num">
                                      <p:cBhvr additive="base">
                                        <p:cTn id="5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3">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8" fill="hold" grpId="1" nodeType="withEffect">
                                  <p:stCondLst>
                                    <p:cond delay="500"/>
                                  </p:stCondLst>
                                  <p:childTnLst>
                                    <p:set>
                                      <p:cBhvr>
                                        <p:cTn id="54" dur="1" fill="hold">
                                          <p:stCondLst>
                                            <p:cond delay="0"/>
                                          </p:stCondLst>
                                        </p:cTn>
                                        <p:tgtEl>
                                          <p:spTgt spid="11">
                                            <p:txEl>
                                              <p:pRg st="0" end="0"/>
                                            </p:txEl>
                                          </p:spTgt>
                                        </p:tgtEl>
                                        <p:attrNameLst>
                                          <p:attrName>style.visibility</p:attrName>
                                        </p:attrNameLst>
                                      </p:cBhvr>
                                      <p:to>
                                        <p:strVal val="visible"/>
                                      </p:to>
                                    </p:set>
                                    <p:anim calcmode="lin" valueType="num">
                                      <p:cBhvr additive="base">
                                        <p:cTn id="5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1">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1" nodeType="with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 calcmode="lin" valueType="num">
                                      <p:cBhvr additive="base">
                                        <p:cTn id="5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0" grpId="1"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10" presetClass="entr" presetSubtype="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13" grpId="1" build="p">
        <p:tmplLst>
          <p:tmpl lvl="1">
            <p:tnLst>
              <p:par>
                <p:cTn presetID="2" presetClass="entr" presetSubtype="2"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1" grpId="1" build="p">
        <p:tmplLst>
          <p:tmpl lvl="1">
            <p:tnLst>
              <p:par>
                <p:cTn presetID="2" presetClass="entr" presetSubtype="8"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2" grpId="1" build="p">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Grid—Media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1C5ECC-779A-0640-ACE1-9D3E76C4B534}"/>
              </a:ext>
            </a:extLst>
          </p:cNvPr>
          <p:cNvPicPr>
            <a:picLocks noChangeAspect="1"/>
          </p:cNvPicPr>
          <p:nvPr userDrawn="1"/>
        </p:nvPicPr>
        <p:blipFill rotWithShape="1">
          <a:blip r:embed="rId3"/>
          <a:srcRect l="22958"/>
          <a:stretch/>
        </p:blipFill>
        <p:spPr>
          <a:xfrm>
            <a:off x="6178295" y="4039106"/>
            <a:ext cx="5474925" cy="2455545"/>
          </a:xfrm>
          <a:prstGeom prst="rect">
            <a:avLst/>
          </a:prstGeom>
        </p:spPr>
      </p:pic>
      <p:pic>
        <p:nvPicPr>
          <p:cNvPr id="8" name="Picture 7">
            <a:extLst>
              <a:ext uri="{FF2B5EF4-FFF2-40B4-BE49-F238E27FC236}">
                <a16:creationId xmlns:a16="http://schemas.microsoft.com/office/drawing/2014/main" id="{A4549E2F-807E-3F47-8621-8F5992BA2955}"/>
              </a:ext>
            </a:extLst>
          </p:cNvPr>
          <p:cNvPicPr>
            <a:picLocks noChangeAspect="1"/>
          </p:cNvPicPr>
          <p:nvPr userDrawn="1"/>
        </p:nvPicPr>
        <p:blipFill rotWithShape="1">
          <a:blip r:embed="rId4"/>
          <a:srcRect l="3574" r="19384"/>
          <a:stretch/>
        </p:blipFill>
        <p:spPr>
          <a:xfrm>
            <a:off x="533401" y="4039106"/>
            <a:ext cx="5474924" cy="2455545"/>
          </a:xfrm>
          <a:prstGeom prst="rect">
            <a:avLst/>
          </a:prstGeom>
        </p:spPr>
      </p:pic>
      <p:pic>
        <p:nvPicPr>
          <p:cNvPr id="15" name="Picture 14">
            <a:extLst>
              <a:ext uri="{FF2B5EF4-FFF2-40B4-BE49-F238E27FC236}">
                <a16:creationId xmlns:a16="http://schemas.microsoft.com/office/drawing/2014/main" id="{B8B84C4F-003E-C243-A796-DF63EBA25A47}"/>
              </a:ext>
            </a:extLst>
          </p:cNvPr>
          <p:cNvPicPr>
            <a:picLocks noChangeAspect="1"/>
          </p:cNvPicPr>
          <p:nvPr userDrawn="1"/>
        </p:nvPicPr>
        <p:blipFill rotWithShape="1">
          <a:blip r:embed="rId5"/>
          <a:srcRect r="22958"/>
          <a:stretch/>
        </p:blipFill>
        <p:spPr>
          <a:xfrm>
            <a:off x="6178295" y="1320801"/>
            <a:ext cx="5474925" cy="2455545"/>
          </a:xfrm>
          <a:prstGeom prst="rect">
            <a:avLst/>
          </a:prstGeom>
        </p:spPr>
      </p:pic>
      <p:pic>
        <p:nvPicPr>
          <p:cNvPr id="17" name="Picture 16">
            <a:extLst>
              <a:ext uri="{FF2B5EF4-FFF2-40B4-BE49-F238E27FC236}">
                <a16:creationId xmlns:a16="http://schemas.microsoft.com/office/drawing/2014/main" id="{08545183-DDF1-4C4C-BD26-B6649EB6469C}"/>
              </a:ext>
            </a:extLst>
          </p:cNvPr>
          <p:cNvPicPr>
            <a:picLocks noChangeAspect="1"/>
          </p:cNvPicPr>
          <p:nvPr userDrawn="1"/>
        </p:nvPicPr>
        <p:blipFill rotWithShape="1">
          <a:blip r:embed="rId6"/>
          <a:srcRect l="18764" r="4194"/>
          <a:stretch/>
        </p:blipFill>
        <p:spPr>
          <a:xfrm>
            <a:off x="533400" y="1320801"/>
            <a:ext cx="5474924" cy="2455546"/>
          </a:xfrm>
          <a:prstGeom prst="rect">
            <a:avLst/>
          </a:prstGeom>
        </p:spPr>
      </p:pic>
      <p:sp>
        <p:nvSpPr>
          <p:cNvPr id="10" name="Title 1">
            <a:extLst>
              <a:ext uri="{FF2B5EF4-FFF2-40B4-BE49-F238E27FC236}">
                <a16:creationId xmlns:a16="http://schemas.microsoft.com/office/drawing/2014/main" id="{C58C910B-8A36-D84B-A912-717C3250DDAE}"/>
              </a:ext>
            </a:extLst>
          </p:cNvPr>
          <p:cNvSpPr>
            <a:spLocks noGrp="1"/>
          </p:cNvSpPr>
          <p:nvPr>
            <p:ph type="title"/>
          </p:nvPr>
        </p:nvSpPr>
        <p:spPr>
          <a:xfrm>
            <a:off x="533400" y="291306"/>
            <a:ext cx="11119820" cy="649287"/>
          </a:xfrm>
        </p:spPr>
        <p:txBody>
          <a:bodyPr anchor="ctr">
            <a:normAutofit/>
          </a:bodyPr>
          <a:lstStyle>
            <a:lvl1pPr algn="ctr">
              <a:defRPr sz="3500" b="1">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7473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dium Gri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FA778F5-FDB8-2A40-8EF2-CF8D3FFD7F6B}"/>
              </a:ext>
            </a:extLst>
          </p:cNvPr>
          <p:cNvSpPr/>
          <p:nvPr userDrawn="1"/>
        </p:nvSpPr>
        <p:spPr>
          <a:xfrm>
            <a:off x="540813" y="1479153"/>
            <a:ext cx="3561287" cy="2407047"/>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E8F2D6CA-251B-844B-862B-DD79A19B50C9}"/>
              </a:ext>
            </a:extLst>
          </p:cNvPr>
          <p:cNvSpPr/>
          <p:nvPr userDrawn="1"/>
        </p:nvSpPr>
        <p:spPr>
          <a:xfrm>
            <a:off x="4309006" y="1479153"/>
            <a:ext cx="3561287" cy="2407047"/>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71B82645-3D65-4147-8F93-A0D4D92D379B}"/>
              </a:ext>
            </a:extLst>
          </p:cNvPr>
          <p:cNvSpPr/>
          <p:nvPr userDrawn="1"/>
        </p:nvSpPr>
        <p:spPr>
          <a:xfrm>
            <a:off x="8077199" y="1479153"/>
            <a:ext cx="3561287" cy="2407047"/>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2C809774-6D6E-1747-A348-9C9918768799}"/>
              </a:ext>
            </a:extLst>
          </p:cNvPr>
          <p:cNvSpPr/>
          <p:nvPr userDrawn="1"/>
        </p:nvSpPr>
        <p:spPr>
          <a:xfrm>
            <a:off x="540813" y="4047931"/>
            <a:ext cx="3561287" cy="2407047"/>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5C3C6B92-19B5-7A4E-865F-A502028C4471}"/>
              </a:ext>
            </a:extLst>
          </p:cNvPr>
          <p:cNvSpPr/>
          <p:nvPr userDrawn="1"/>
        </p:nvSpPr>
        <p:spPr>
          <a:xfrm>
            <a:off x="4309006" y="4047931"/>
            <a:ext cx="3561287" cy="2407047"/>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DDECEFCC-9F7D-2E4F-A589-648BF718B282}"/>
              </a:ext>
            </a:extLst>
          </p:cNvPr>
          <p:cNvSpPr/>
          <p:nvPr userDrawn="1"/>
        </p:nvSpPr>
        <p:spPr>
          <a:xfrm>
            <a:off x="8077199" y="4047931"/>
            <a:ext cx="3561287" cy="2407047"/>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A91B989F-79C9-FE42-8A08-3DF8FC60D483}"/>
              </a:ext>
            </a:extLst>
          </p:cNvPr>
          <p:cNvSpPr>
            <a:spLocks noGrp="1"/>
          </p:cNvSpPr>
          <p:nvPr>
            <p:ph type="body" idx="10"/>
          </p:nvPr>
        </p:nvSpPr>
        <p:spPr>
          <a:xfrm>
            <a:off x="761512" y="1701800"/>
            <a:ext cx="3108960" cy="1975248"/>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4535170" y="1701800"/>
            <a:ext cx="3108960" cy="1975248"/>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 Placeholder 2">
            <a:extLst>
              <a:ext uri="{FF2B5EF4-FFF2-40B4-BE49-F238E27FC236}">
                <a16:creationId xmlns:a16="http://schemas.microsoft.com/office/drawing/2014/main" id="{5D72F3F4-F9F6-7843-99C3-E3C5E2426B93}"/>
              </a:ext>
            </a:extLst>
          </p:cNvPr>
          <p:cNvSpPr>
            <a:spLocks noGrp="1"/>
          </p:cNvSpPr>
          <p:nvPr>
            <p:ph type="body" idx="14"/>
          </p:nvPr>
        </p:nvSpPr>
        <p:spPr>
          <a:xfrm>
            <a:off x="761512" y="4215608"/>
            <a:ext cx="3108960" cy="2045492"/>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2">
            <a:extLst>
              <a:ext uri="{FF2B5EF4-FFF2-40B4-BE49-F238E27FC236}">
                <a16:creationId xmlns:a16="http://schemas.microsoft.com/office/drawing/2014/main" id="{146A2FAA-AC52-FC47-BB34-264FA69231D3}"/>
              </a:ext>
            </a:extLst>
          </p:cNvPr>
          <p:cNvSpPr>
            <a:spLocks noGrp="1"/>
          </p:cNvSpPr>
          <p:nvPr>
            <p:ph type="body" idx="15"/>
          </p:nvPr>
        </p:nvSpPr>
        <p:spPr>
          <a:xfrm>
            <a:off x="4535170" y="4215608"/>
            <a:ext cx="3108960" cy="2045492"/>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Text Placeholder 2">
            <a:extLst>
              <a:ext uri="{FF2B5EF4-FFF2-40B4-BE49-F238E27FC236}">
                <a16:creationId xmlns:a16="http://schemas.microsoft.com/office/drawing/2014/main" id="{2D0E7225-3C42-8749-9A04-9AD75C171BC0}"/>
              </a:ext>
            </a:extLst>
          </p:cNvPr>
          <p:cNvSpPr>
            <a:spLocks noGrp="1"/>
          </p:cNvSpPr>
          <p:nvPr>
            <p:ph type="body" idx="16"/>
          </p:nvPr>
        </p:nvSpPr>
        <p:spPr>
          <a:xfrm>
            <a:off x="8301795" y="1701800"/>
            <a:ext cx="3108960" cy="1975248"/>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5" name="Text Placeholder 2">
            <a:extLst>
              <a:ext uri="{FF2B5EF4-FFF2-40B4-BE49-F238E27FC236}">
                <a16:creationId xmlns:a16="http://schemas.microsoft.com/office/drawing/2014/main" id="{7C003468-B550-5F40-90A5-CDA8DD531EDF}"/>
              </a:ext>
            </a:extLst>
          </p:cNvPr>
          <p:cNvSpPr>
            <a:spLocks noGrp="1"/>
          </p:cNvSpPr>
          <p:nvPr>
            <p:ph type="body" idx="17"/>
          </p:nvPr>
        </p:nvSpPr>
        <p:spPr>
          <a:xfrm>
            <a:off x="8301795" y="4215608"/>
            <a:ext cx="3108960" cy="2045492"/>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7" name="Title 1">
            <a:extLst>
              <a:ext uri="{FF2B5EF4-FFF2-40B4-BE49-F238E27FC236}">
                <a16:creationId xmlns:a16="http://schemas.microsoft.com/office/drawing/2014/main" id="{31FC0B62-77EC-D247-8168-F1281FC5422B}"/>
              </a:ext>
            </a:extLst>
          </p:cNvPr>
          <p:cNvSpPr>
            <a:spLocks noGrp="1"/>
          </p:cNvSpPr>
          <p:nvPr>
            <p:ph type="title"/>
          </p:nvPr>
        </p:nvSpPr>
        <p:spPr>
          <a:xfrm>
            <a:off x="540813" y="291306"/>
            <a:ext cx="11097673" cy="649287"/>
          </a:xfrm>
        </p:spPr>
        <p:txBody>
          <a:bodyPr anchor="ctr">
            <a:normAutofit/>
          </a:bodyPr>
          <a:lstStyle>
            <a:lvl1pPr algn="ctr">
              <a:defRPr sz="35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69947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1000"/>
                                        <p:tgtEl>
                                          <p:spTgt spid="12">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1000"/>
                                        <p:tgtEl>
                                          <p:spTgt spid="15">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dium Grid—Media Onl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05CEEF-107C-E549-995B-973AAA43A5B4}"/>
              </a:ext>
            </a:extLst>
          </p:cNvPr>
          <p:cNvPicPr>
            <a:picLocks noChangeAspect="1"/>
          </p:cNvPicPr>
          <p:nvPr userDrawn="1"/>
        </p:nvPicPr>
        <p:blipFill rotWithShape="1">
          <a:blip r:embed="rId3"/>
          <a:srcRect r="20871"/>
          <a:stretch/>
        </p:blipFill>
        <p:spPr>
          <a:xfrm>
            <a:off x="8113840" y="1358425"/>
            <a:ext cx="3588789" cy="2298118"/>
          </a:xfrm>
          <a:prstGeom prst="rect">
            <a:avLst/>
          </a:prstGeom>
        </p:spPr>
      </p:pic>
      <p:pic>
        <p:nvPicPr>
          <p:cNvPr id="16" name="Picture 15">
            <a:extLst>
              <a:ext uri="{FF2B5EF4-FFF2-40B4-BE49-F238E27FC236}">
                <a16:creationId xmlns:a16="http://schemas.microsoft.com/office/drawing/2014/main" id="{E08B2EA2-19C8-A64E-AD45-73B946B3AD80}"/>
              </a:ext>
            </a:extLst>
          </p:cNvPr>
          <p:cNvPicPr>
            <a:picLocks noChangeAspect="1"/>
          </p:cNvPicPr>
          <p:nvPr userDrawn="1"/>
        </p:nvPicPr>
        <p:blipFill rotWithShape="1">
          <a:blip r:embed="rId4"/>
          <a:srcRect r="21021"/>
          <a:stretch/>
        </p:blipFill>
        <p:spPr>
          <a:xfrm>
            <a:off x="4295256" y="1354075"/>
            <a:ext cx="3588788" cy="2302468"/>
          </a:xfrm>
          <a:prstGeom prst="rect">
            <a:avLst/>
          </a:prstGeom>
        </p:spPr>
      </p:pic>
      <p:pic>
        <p:nvPicPr>
          <p:cNvPr id="19" name="Picture 18">
            <a:extLst>
              <a:ext uri="{FF2B5EF4-FFF2-40B4-BE49-F238E27FC236}">
                <a16:creationId xmlns:a16="http://schemas.microsoft.com/office/drawing/2014/main" id="{0730BC25-96ED-A542-BAA7-F6A0FF43E2E0}"/>
              </a:ext>
            </a:extLst>
          </p:cNvPr>
          <p:cNvPicPr>
            <a:picLocks noChangeAspect="1"/>
          </p:cNvPicPr>
          <p:nvPr userDrawn="1"/>
        </p:nvPicPr>
        <p:blipFill rotWithShape="1">
          <a:blip r:embed="rId5"/>
          <a:srcRect l="21474" r="-545"/>
          <a:stretch/>
        </p:blipFill>
        <p:spPr>
          <a:xfrm>
            <a:off x="476671" y="1356745"/>
            <a:ext cx="3588788" cy="2299798"/>
          </a:xfrm>
          <a:prstGeom prst="rect">
            <a:avLst/>
          </a:prstGeom>
        </p:spPr>
      </p:pic>
      <p:pic>
        <p:nvPicPr>
          <p:cNvPr id="5" name="Picture 4">
            <a:extLst>
              <a:ext uri="{FF2B5EF4-FFF2-40B4-BE49-F238E27FC236}">
                <a16:creationId xmlns:a16="http://schemas.microsoft.com/office/drawing/2014/main" id="{CF8C64E8-2252-AF4D-8554-90F08D4B2050}"/>
              </a:ext>
            </a:extLst>
          </p:cNvPr>
          <p:cNvPicPr>
            <a:picLocks noChangeAspect="1"/>
          </p:cNvPicPr>
          <p:nvPr userDrawn="1"/>
        </p:nvPicPr>
        <p:blipFill rotWithShape="1">
          <a:blip r:embed="rId6"/>
          <a:srcRect l="12806" r="8214"/>
          <a:stretch/>
        </p:blipFill>
        <p:spPr>
          <a:xfrm>
            <a:off x="8113840" y="3928276"/>
            <a:ext cx="3588789" cy="2302468"/>
          </a:xfrm>
          <a:prstGeom prst="rect">
            <a:avLst/>
          </a:prstGeom>
        </p:spPr>
      </p:pic>
      <p:pic>
        <p:nvPicPr>
          <p:cNvPr id="7" name="Picture 6">
            <a:extLst>
              <a:ext uri="{FF2B5EF4-FFF2-40B4-BE49-F238E27FC236}">
                <a16:creationId xmlns:a16="http://schemas.microsoft.com/office/drawing/2014/main" id="{2C0867A5-7AA5-CF4C-A79D-0BCE46DA7469}"/>
              </a:ext>
            </a:extLst>
          </p:cNvPr>
          <p:cNvPicPr>
            <a:picLocks noChangeAspect="1"/>
          </p:cNvPicPr>
          <p:nvPr userDrawn="1"/>
        </p:nvPicPr>
        <p:blipFill rotWithShape="1">
          <a:blip r:embed="rId7"/>
          <a:srcRect l="15963" r="5057"/>
          <a:stretch/>
        </p:blipFill>
        <p:spPr>
          <a:xfrm>
            <a:off x="4295257" y="3928276"/>
            <a:ext cx="3588788" cy="2302468"/>
          </a:xfrm>
          <a:prstGeom prst="rect">
            <a:avLst/>
          </a:prstGeom>
        </p:spPr>
      </p:pic>
      <p:pic>
        <p:nvPicPr>
          <p:cNvPr id="11" name="Picture 10">
            <a:extLst>
              <a:ext uri="{FF2B5EF4-FFF2-40B4-BE49-F238E27FC236}">
                <a16:creationId xmlns:a16="http://schemas.microsoft.com/office/drawing/2014/main" id="{7380A1A7-4479-6546-A8F6-0ED8C0167957}"/>
              </a:ext>
            </a:extLst>
          </p:cNvPr>
          <p:cNvPicPr>
            <a:picLocks noChangeAspect="1"/>
          </p:cNvPicPr>
          <p:nvPr userDrawn="1"/>
        </p:nvPicPr>
        <p:blipFill rotWithShape="1">
          <a:blip r:embed="rId8"/>
          <a:srcRect l="4269" r="16751"/>
          <a:stretch/>
        </p:blipFill>
        <p:spPr>
          <a:xfrm>
            <a:off x="476672" y="3928276"/>
            <a:ext cx="3588788" cy="2302468"/>
          </a:xfrm>
          <a:prstGeom prst="rect">
            <a:avLst/>
          </a:prstGeom>
        </p:spPr>
      </p:pic>
      <p:sp>
        <p:nvSpPr>
          <p:cNvPr id="10" name="Title 1">
            <a:extLst>
              <a:ext uri="{FF2B5EF4-FFF2-40B4-BE49-F238E27FC236}">
                <a16:creationId xmlns:a16="http://schemas.microsoft.com/office/drawing/2014/main" id="{94F5530D-E375-CA43-9645-19EEC2757473}"/>
              </a:ext>
            </a:extLst>
          </p:cNvPr>
          <p:cNvSpPr>
            <a:spLocks noGrp="1"/>
          </p:cNvSpPr>
          <p:nvPr>
            <p:ph type="title"/>
          </p:nvPr>
        </p:nvSpPr>
        <p:spPr>
          <a:xfrm>
            <a:off x="476671" y="291306"/>
            <a:ext cx="11225958" cy="649287"/>
          </a:xfrm>
        </p:spPr>
        <p:txBody>
          <a:bodyPr anchor="ctr">
            <a:normAutofit/>
          </a:bodyPr>
          <a:lstStyle>
            <a:lvl1pPr algn="ctr">
              <a:defRPr sz="3500" b="1">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EC3583E-09BE-4CE8-B1EA-DB0EEA36286F}"/>
              </a:ext>
            </a:extLst>
          </p:cNvPr>
          <p:cNvSpPr>
            <a:spLocks noGrp="1"/>
          </p:cNvSpPr>
          <p:nvPr>
            <p:ph type="pic" sz="quarter" idx="10"/>
          </p:nvPr>
        </p:nvSpPr>
        <p:spPr>
          <a:xfrm>
            <a:off x="476250" y="1354138"/>
            <a:ext cx="3588788" cy="2300287"/>
          </a:xfrm>
        </p:spPr>
        <p:txBody>
          <a:bodyPr/>
          <a:lstStyle/>
          <a:p>
            <a:endParaRPr lang="en-US"/>
          </a:p>
        </p:txBody>
      </p:sp>
      <p:sp>
        <p:nvSpPr>
          <p:cNvPr id="6" name="Picture Placeholder 5">
            <a:extLst>
              <a:ext uri="{FF2B5EF4-FFF2-40B4-BE49-F238E27FC236}">
                <a16:creationId xmlns:a16="http://schemas.microsoft.com/office/drawing/2014/main" id="{3058C640-3EFB-4ABE-A5D3-086B1504CC44}"/>
              </a:ext>
            </a:extLst>
          </p:cNvPr>
          <p:cNvSpPr>
            <a:spLocks noGrp="1"/>
          </p:cNvSpPr>
          <p:nvPr>
            <p:ph type="pic" sz="quarter" idx="11"/>
          </p:nvPr>
        </p:nvSpPr>
        <p:spPr>
          <a:xfrm>
            <a:off x="4295775" y="1354138"/>
            <a:ext cx="3587750" cy="2301875"/>
          </a:xfrm>
        </p:spPr>
        <p:txBody>
          <a:bodyPr/>
          <a:lstStyle/>
          <a:p>
            <a:endParaRPr lang="en-US"/>
          </a:p>
        </p:txBody>
      </p:sp>
      <p:sp>
        <p:nvSpPr>
          <p:cNvPr id="9" name="Picture Placeholder 8">
            <a:extLst>
              <a:ext uri="{FF2B5EF4-FFF2-40B4-BE49-F238E27FC236}">
                <a16:creationId xmlns:a16="http://schemas.microsoft.com/office/drawing/2014/main" id="{B3310A53-DE83-4289-A1AA-2BE044B83471}"/>
              </a:ext>
            </a:extLst>
          </p:cNvPr>
          <p:cNvSpPr>
            <a:spLocks noGrp="1"/>
          </p:cNvSpPr>
          <p:nvPr>
            <p:ph type="pic" sz="quarter" idx="12"/>
          </p:nvPr>
        </p:nvSpPr>
        <p:spPr>
          <a:xfrm>
            <a:off x="8113713" y="1358900"/>
            <a:ext cx="3589337" cy="2295525"/>
          </a:xfrm>
        </p:spPr>
        <p:txBody>
          <a:bodyPr/>
          <a:lstStyle/>
          <a:p>
            <a:endParaRPr lang="en-US"/>
          </a:p>
        </p:txBody>
      </p:sp>
    </p:spTree>
    <p:custDataLst>
      <p:tags r:id="rId1"/>
    </p:custDataLst>
    <p:extLst>
      <p:ext uri="{BB962C8B-B14F-4D97-AF65-F5344CB8AC3E}">
        <p14:creationId xmlns:p14="http://schemas.microsoft.com/office/powerpoint/2010/main" val="47823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Down Gri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14F3E97-5BB8-DF49-A025-8622E7CCBE9B}"/>
              </a:ext>
            </a:extLst>
          </p:cNvPr>
          <p:cNvSpPr/>
          <p:nvPr userDrawn="1"/>
        </p:nvSpPr>
        <p:spPr>
          <a:xfrm>
            <a:off x="831850" y="3917553"/>
            <a:ext cx="5168360" cy="2445149"/>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DEC3C3C-1643-F346-A37B-FA6CB0CB49B6}"/>
              </a:ext>
            </a:extLst>
          </p:cNvPr>
          <p:cNvSpPr/>
          <p:nvPr userDrawn="1"/>
        </p:nvSpPr>
        <p:spPr>
          <a:xfrm>
            <a:off x="6177946" y="3917552"/>
            <a:ext cx="5169503" cy="2445149"/>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5D72F3F4-F9F6-7843-99C3-E3C5E2426B93}"/>
              </a:ext>
            </a:extLst>
          </p:cNvPr>
          <p:cNvSpPr>
            <a:spLocks noGrp="1"/>
          </p:cNvSpPr>
          <p:nvPr>
            <p:ph type="body" idx="14"/>
          </p:nvPr>
        </p:nvSpPr>
        <p:spPr>
          <a:xfrm>
            <a:off x="988298" y="4102100"/>
            <a:ext cx="4855464" cy="2102248"/>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2">
            <a:extLst>
              <a:ext uri="{FF2B5EF4-FFF2-40B4-BE49-F238E27FC236}">
                <a16:creationId xmlns:a16="http://schemas.microsoft.com/office/drawing/2014/main" id="{146A2FAA-AC52-FC47-BB34-264FA69231D3}"/>
              </a:ext>
            </a:extLst>
          </p:cNvPr>
          <p:cNvSpPr>
            <a:spLocks noGrp="1"/>
          </p:cNvSpPr>
          <p:nvPr>
            <p:ph type="body" idx="15"/>
          </p:nvPr>
        </p:nvSpPr>
        <p:spPr>
          <a:xfrm>
            <a:off x="6333822" y="4102100"/>
            <a:ext cx="4857750" cy="2102248"/>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6" name="Picture 5">
            <a:extLst>
              <a:ext uri="{FF2B5EF4-FFF2-40B4-BE49-F238E27FC236}">
                <a16:creationId xmlns:a16="http://schemas.microsoft.com/office/drawing/2014/main" id="{F904263D-4F77-8742-BB9D-4FC4ACE38785}"/>
              </a:ext>
            </a:extLst>
          </p:cNvPr>
          <p:cNvPicPr>
            <a:picLocks noChangeAspect="1"/>
          </p:cNvPicPr>
          <p:nvPr userDrawn="1"/>
        </p:nvPicPr>
        <p:blipFill>
          <a:blip r:embed="rId3"/>
          <a:stretch>
            <a:fillRect/>
          </a:stretch>
        </p:blipFill>
        <p:spPr>
          <a:xfrm>
            <a:off x="831850" y="1366669"/>
            <a:ext cx="10515599" cy="2189332"/>
          </a:xfrm>
          <a:prstGeom prst="rect">
            <a:avLst/>
          </a:prstGeom>
        </p:spPr>
      </p:pic>
      <p:sp>
        <p:nvSpPr>
          <p:cNvPr id="8" name="Title 1">
            <a:extLst>
              <a:ext uri="{FF2B5EF4-FFF2-40B4-BE49-F238E27FC236}">
                <a16:creationId xmlns:a16="http://schemas.microsoft.com/office/drawing/2014/main" id="{9E13FDE3-07CF-5042-AA04-61AAD248892B}"/>
              </a:ext>
            </a:extLst>
          </p:cNvPr>
          <p:cNvSpPr>
            <a:spLocks noGrp="1"/>
          </p:cNvSpPr>
          <p:nvPr>
            <p:ph type="title"/>
          </p:nvPr>
        </p:nvSpPr>
        <p:spPr>
          <a:xfrm>
            <a:off x="826671" y="300465"/>
            <a:ext cx="10515600" cy="649287"/>
          </a:xfrm>
        </p:spPr>
        <p:txBody>
          <a:bodyPr anchor="ctr">
            <a:normAutofit/>
          </a:bodyPr>
          <a:lstStyle>
            <a:lvl1pPr algn="ctr">
              <a:defRPr sz="3500" b="1">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5AB927D5-FA24-4273-9A0C-A2CF077997A6}"/>
              </a:ext>
            </a:extLst>
          </p:cNvPr>
          <p:cNvSpPr>
            <a:spLocks noGrp="1"/>
          </p:cNvSpPr>
          <p:nvPr>
            <p:ph type="pic" sz="quarter" idx="16"/>
          </p:nvPr>
        </p:nvSpPr>
        <p:spPr>
          <a:xfrm>
            <a:off x="827088" y="1366838"/>
            <a:ext cx="10520362" cy="2189162"/>
          </a:xfrm>
        </p:spPr>
        <p:txBody>
          <a:bodyPr/>
          <a:lstStyle/>
          <a:p>
            <a:endParaRPr lang="en-US"/>
          </a:p>
        </p:txBody>
      </p:sp>
    </p:spTree>
    <p:custDataLst>
      <p:tags r:id="rId1"/>
    </p:custDataLst>
    <p:extLst>
      <p:ext uri="{BB962C8B-B14F-4D97-AF65-F5344CB8AC3E}">
        <p14:creationId xmlns:p14="http://schemas.microsoft.com/office/powerpoint/2010/main" val="329048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Media">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6D6B358-6F23-494C-A3BE-D2B34FA14994}"/>
              </a:ext>
            </a:extLst>
          </p:cNvPr>
          <p:cNvSpPr/>
          <p:nvPr userDrawn="1"/>
        </p:nvSpPr>
        <p:spPr>
          <a:xfrm rot="5400000">
            <a:off x="7550147" y="1987551"/>
            <a:ext cx="4572002" cy="3670299"/>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8267700" y="1663700"/>
            <a:ext cx="3155950" cy="4272866"/>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5" name="Picture 4">
            <a:extLst>
              <a:ext uri="{FF2B5EF4-FFF2-40B4-BE49-F238E27FC236}">
                <a16:creationId xmlns:a16="http://schemas.microsoft.com/office/drawing/2014/main" id="{8ACB41A6-C623-5548-B514-4CB74A230EA3}"/>
              </a:ext>
            </a:extLst>
          </p:cNvPr>
          <p:cNvPicPr>
            <a:picLocks noChangeAspect="1"/>
          </p:cNvPicPr>
          <p:nvPr userDrawn="1"/>
        </p:nvPicPr>
        <p:blipFill rotWithShape="1">
          <a:blip r:embed="rId3"/>
          <a:srcRect l="3581" r="20421"/>
          <a:stretch/>
        </p:blipFill>
        <p:spPr>
          <a:xfrm>
            <a:off x="704850" y="1526774"/>
            <a:ext cx="7029450" cy="4581926"/>
          </a:xfrm>
          <a:prstGeom prst="rect">
            <a:avLst/>
          </a:prstGeom>
        </p:spPr>
      </p:pic>
      <p:sp>
        <p:nvSpPr>
          <p:cNvPr id="7" name="Title 1">
            <a:extLst>
              <a:ext uri="{FF2B5EF4-FFF2-40B4-BE49-F238E27FC236}">
                <a16:creationId xmlns:a16="http://schemas.microsoft.com/office/drawing/2014/main" id="{D80CC270-84D8-6547-9569-60F2759F45A7}"/>
              </a:ext>
            </a:extLst>
          </p:cNvPr>
          <p:cNvSpPr>
            <a:spLocks noGrp="1"/>
          </p:cNvSpPr>
          <p:nvPr>
            <p:ph type="title"/>
          </p:nvPr>
        </p:nvSpPr>
        <p:spPr>
          <a:xfrm>
            <a:off x="704850" y="565626"/>
            <a:ext cx="10966448" cy="649287"/>
          </a:xfrm>
        </p:spPr>
        <p:txBody>
          <a:bodyPr anchor="ctr">
            <a:normAutofit/>
          </a:bodyPr>
          <a:lstStyle>
            <a:lvl1pPr algn="ctr">
              <a:defRPr sz="3500" b="1">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66477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02">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2AC5E6-B817-7E45-931E-608C75057788}"/>
              </a:ext>
            </a:extLst>
          </p:cNvPr>
          <p:cNvPicPr>
            <a:picLocks noChangeAspect="1"/>
          </p:cNvPicPr>
          <p:nvPr userDrawn="1"/>
        </p:nvPicPr>
        <p:blipFill rotWithShape="1">
          <a:blip r:embed="rId3"/>
          <a:srcRect t="10606" b="10606"/>
          <a:stretch/>
        </p:blipFill>
        <p:spPr>
          <a:xfrm>
            <a:off x="0" y="0"/>
            <a:ext cx="12192000" cy="4802909"/>
          </a:xfrm>
          <a:prstGeom prst="rect">
            <a:avLst/>
          </a:prstGeom>
        </p:spPr>
      </p:pic>
      <p:sp>
        <p:nvSpPr>
          <p:cNvPr id="9" name="Title 1">
            <a:extLst>
              <a:ext uri="{FF2B5EF4-FFF2-40B4-BE49-F238E27FC236}">
                <a16:creationId xmlns:a16="http://schemas.microsoft.com/office/drawing/2014/main" id="{E835CA1B-DAC7-FB43-A357-E371D44C42BA}"/>
              </a:ext>
            </a:extLst>
          </p:cNvPr>
          <p:cNvSpPr>
            <a:spLocks noGrp="1"/>
          </p:cNvSpPr>
          <p:nvPr>
            <p:ph type="ctrTitle"/>
          </p:nvPr>
        </p:nvSpPr>
        <p:spPr>
          <a:xfrm>
            <a:off x="381000" y="5143500"/>
            <a:ext cx="11480800" cy="1325562"/>
          </a:xfrm>
        </p:spPr>
        <p:txBody>
          <a:bodyPr anchor="ctr">
            <a:normAutofit/>
          </a:bodyPr>
          <a:lstStyle>
            <a:lvl1pPr algn="ctr">
              <a:defRPr sz="8000" b="1">
                <a:solidFill>
                  <a:schemeClr val="bg1"/>
                </a:solidFill>
              </a:defRPr>
            </a:lvl1pPr>
          </a:lstStyle>
          <a:p>
            <a:r>
              <a:rPr lang="en-US" dirty="0"/>
              <a:t>Click to edit Master title style</a:t>
            </a:r>
          </a:p>
        </p:txBody>
      </p:sp>
      <p:pic>
        <p:nvPicPr>
          <p:cNvPr id="3" name="Picture 2" descr="A close up of a sign&#10;&#10;Description generated with very high confidence">
            <a:extLst>
              <a:ext uri="{FF2B5EF4-FFF2-40B4-BE49-F238E27FC236}">
                <a16:creationId xmlns:a16="http://schemas.microsoft.com/office/drawing/2014/main" id="{997C58CD-8F68-43F3-A7C6-497D04D796AC}"/>
              </a:ext>
            </a:extLst>
          </p:cNvPr>
          <p:cNvPicPr>
            <a:picLocks noChangeAspect="1"/>
          </p:cNvPicPr>
          <p:nvPr userDrawn="1"/>
        </p:nvPicPr>
        <p:blipFill>
          <a:blip r:embed="rId4"/>
          <a:stretch>
            <a:fillRect/>
          </a:stretch>
        </p:blipFill>
        <p:spPr>
          <a:xfrm>
            <a:off x="274358" y="275111"/>
            <a:ext cx="1958227" cy="1919450"/>
          </a:xfrm>
          <a:prstGeom prst="rect">
            <a:avLst/>
          </a:prstGeom>
        </p:spPr>
      </p:pic>
    </p:spTree>
    <p:custDataLst>
      <p:tags r:id="rId1"/>
    </p:custDataLst>
    <p:extLst>
      <p:ext uri="{BB962C8B-B14F-4D97-AF65-F5344CB8AC3E}">
        <p14:creationId xmlns:p14="http://schemas.microsoft.com/office/powerpoint/2010/main" val="1005328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Grid">
    <p:bg>
      <p:bgPr>
        <a:solidFill>
          <a:schemeClr val="bg1"/>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7315200" y="1563072"/>
            <a:ext cx="4350327" cy="4552154"/>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4" name="Picture 3">
            <a:extLst>
              <a:ext uri="{FF2B5EF4-FFF2-40B4-BE49-F238E27FC236}">
                <a16:creationId xmlns:a16="http://schemas.microsoft.com/office/drawing/2014/main" id="{7C80C2BA-29C9-B642-92E6-2F0A20D0E018}"/>
              </a:ext>
            </a:extLst>
          </p:cNvPr>
          <p:cNvPicPr>
            <a:picLocks noChangeAspect="1"/>
          </p:cNvPicPr>
          <p:nvPr userDrawn="1"/>
        </p:nvPicPr>
        <p:blipFill>
          <a:blip r:embed="rId2"/>
          <a:stretch>
            <a:fillRect/>
          </a:stretch>
        </p:blipFill>
        <p:spPr>
          <a:xfrm>
            <a:off x="4847503" y="2718952"/>
            <a:ext cx="2140502" cy="1084521"/>
          </a:xfrm>
          <a:prstGeom prst="rect">
            <a:avLst/>
          </a:prstGeom>
        </p:spPr>
      </p:pic>
      <p:pic>
        <p:nvPicPr>
          <p:cNvPr id="7" name="Picture 6">
            <a:extLst>
              <a:ext uri="{FF2B5EF4-FFF2-40B4-BE49-F238E27FC236}">
                <a16:creationId xmlns:a16="http://schemas.microsoft.com/office/drawing/2014/main" id="{C5377823-D917-7348-B2E0-3E7A540DD154}"/>
              </a:ext>
            </a:extLst>
          </p:cNvPr>
          <p:cNvPicPr>
            <a:picLocks noChangeAspect="1"/>
          </p:cNvPicPr>
          <p:nvPr userDrawn="1"/>
        </p:nvPicPr>
        <p:blipFill>
          <a:blip r:embed="rId3"/>
          <a:stretch>
            <a:fillRect/>
          </a:stretch>
        </p:blipFill>
        <p:spPr>
          <a:xfrm>
            <a:off x="2646505" y="2718950"/>
            <a:ext cx="2140502" cy="1084521"/>
          </a:xfrm>
          <a:prstGeom prst="rect">
            <a:avLst/>
          </a:prstGeom>
        </p:spPr>
      </p:pic>
      <p:pic>
        <p:nvPicPr>
          <p:cNvPr id="10" name="Picture 9">
            <a:extLst>
              <a:ext uri="{FF2B5EF4-FFF2-40B4-BE49-F238E27FC236}">
                <a16:creationId xmlns:a16="http://schemas.microsoft.com/office/drawing/2014/main" id="{5EF366BF-3447-2C4C-87F8-87D9B5BDA2BF}"/>
              </a:ext>
            </a:extLst>
          </p:cNvPr>
          <p:cNvPicPr>
            <a:picLocks noChangeAspect="1"/>
          </p:cNvPicPr>
          <p:nvPr userDrawn="1"/>
        </p:nvPicPr>
        <p:blipFill>
          <a:blip r:embed="rId4"/>
          <a:stretch>
            <a:fillRect/>
          </a:stretch>
        </p:blipFill>
        <p:spPr>
          <a:xfrm>
            <a:off x="445507" y="2718949"/>
            <a:ext cx="2140502" cy="1084521"/>
          </a:xfrm>
          <a:prstGeom prst="rect">
            <a:avLst/>
          </a:prstGeom>
        </p:spPr>
      </p:pic>
      <p:pic>
        <p:nvPicPr>
          <p:cNvPr id="12" name="Picture 11">
            <a:extLst>
              <a:ext uri="{FF2B5EF4-FFF2-40B4-BE49-F238E27FC236}">
                <a16:creationId xmlns:a16="http://schemas.microsoft.com/office/drawing/2014/main" id="{FBC37823-1919-5646-AC6B-FD19A2CAB6F1}"/>
              </a:ext>
            </a:extLst>
          </p:cNvPr>
          <p:cNvPicPr>
            <a:picLocks noChangeAspect="1"/>
          </p:cNvPicPr>
          <p:nvPr userDrawn="1"/>
        </p:nvPicPr>
        <p:blipFill>
          <a:blip r:embed="rId5"/>
          <a:stretch>
            <a:fillRect/>
          </a:stretch>
        </p:blipFill>
        <p:spPr>
          <a:xfrm>
            <a:off x="4847501" y="1563071"/>
            <a:ext cx="2140502" cy="1084521"/>
          </a:xfrm>
          <a:prstGeom prst="rect">
            <a:avLst/>
          </a:prstGeom>
        </p:spPr>
      </p:pic>
      <p:pic>
        <p:nvPicPr>
          <p:cNvPr id="15" name="Picture 14">
            <a:extLst>
              <a:ext uri="{FF2B5EF4-FFF2-40B4-BE49-F238E27FC236}">
                <a16:creationId xmlns:a16="http://schemas.microsoft.com/office/drawing/2014/main" id="{2C8E348E-33EF-9145-9B69-D09EE11A5DA1}"/>
              </a:ext>
            </a:extLst>
          </p:cNvPr>
          <p:cNvPicPr>
            <a:picLocks noChangeAspect="1"/>
          </p:cNvPicPr>
          <p:nvPr userDrawn="1"/>
        </p:nvPicPr>
        <p:blipFill>
          <a:blip r:embed="rId6"/>
          <a:stretch>
            <a:fillRect/>
          </a:stretch>
        </p:blipFill>
        <p:spPr>
          <a:xfrm>
            <a:off x="2646505" y="1563071"/>
            <a:ext cx="2140502" cy="1084521"/>
          </a:xfrm>
          <a:prstGeom prst="rect">
            <a:avLst/>
          </a:prstGeom>
        </p:spPr>
      </p:pic>
      <p:pic>
        <p:nvPicPr>
          <p:cNvPr id="17" name="Picture 16">
            <a:extLst>
              <a:ext uri="{FF2B5EF4-FFF2-40B4-BE49-F238E27FC236}">
                <a16:creationId xmlns:a16="http://schemas.microsoft.com/office/drawing/2014/main" id="{F604CE25-8CAC-964C-A8DE-FEAD594E7627}"/>
              </a:ext>
            </a:extLst>
          </p:cNvPr>
          <p:cNvPicPr>
            <a:picLocks noChangeAspect="1"/>
          </p:cNvPicPr>
          <p:nvPr userDrawn="1"/>
        </p:nvPicPr>
        <p:blipFill>
          <a:blip r:embed="rId7"/>
          <a:stretch>
            <a:fillRect/>
          </a:stretch>
        </p:blipFill>
        <p:spPr>
          <a:xfrm>
            <a:off x="445507" y="1563071"/>
            <a:ext cx="2140502" cy="1084521"/>
          </a:xfrm>
          <a:prstGeom prst="rect">
            <a:avLst/>
          </a:prstGeom>
        </p:spPr>
      </p:pic>
      <p:pic>
        <p:nvPicPr>
          <p:cNvPr id="24" name="Picture 23">
            <a:extLst>
              <a:ext uri="{FF2B5EF4-FFF2-40B4-BE49-F238E27FC236}">
                <a16:creationId xmlns:a16="http://schemas.microsoft.com/office/drawing/2014/main" id="{0298C993-500B-804A-A770-E81387D6AB08}"/>
              </a:ext>
            </a:extLst>
          </p:cNvPr>
          <p:cNvPicPr>
            <a:picLocks noChangeAspect="1"/>
          </p:cNvPicPr>
          <p:nvPr userDrawn="1"/>
        </p:nvPicPr>
        <p:blipFill>
          <a:blip r:embed="rId2"/>
          <a:stretch>
            <a:fillRect/>
          </a:stretch>
        </p:blipFill>
        <p:spPr>
          <a:xfrm>
            <a:off x="4847503" y="5030704"/>
            <a:ext cx="2140502" cy="1084521"/>
          </a:xfrm>
          <a:prstGeom prst="rect">
            <a:avLst/>
          </a:prstGeom>
        </p:spPr>
      </p:pic>
      <p:pic>
        <p:nvPicPr>
          <p:cNvPr id="25" name="Picture 24">
            <a:extLst>
              <a:ext uri="{FF2B5EF4-FFF2-40B4-BE49-F238E27FC236}">
                <a16:creationId xmlns:a16="http://schemas.microsoft.com/office/drawing/2014/main" id="{E6042232-EBED-174E-BDC2-F3AB0477A8BB}"/>
              </a:ext>
            </a:extLst>
          </p:cNvPr>
          <p:cNvPicPr>
            <a:picLocks noChangeAspect="1"/>
          </p:cNvPicPr>
          <p:nvPr userDrawn="1"/>
        </p:nvPicPr>
        <p:blipFill>
          <a:blip r:embed="rId3"/>
          <a:stretch>
            <a:fillRect/>
          </a:stretch>
        </p:blipFill>
        <p:spPr>
          <a:xfrm>
            <a:off x="2646506" y="5030704"/>
            <a:ext cx="2140502" cy="1084521"/>
          </a:xfrm>
          <a:prstGeom prst="rect">
            <a:avLst/>
          </a:prstGeom>
        </p:spPr>
      </p:pic>
      <p:pic>
        <p:nvPicPr>
          <p:cNvPr id="26" name="Picture 25">
            <a:extLst>
              <a:ext uri="{FF2B5EF4-FFF2-40B4-BE49-F238E27FC236}">
                <a16:creationId xmlns:a16="http://schemas.microsoft.com/office/drawing/2014/main" id="{0DB288AE-25BC-C54C-AD6E-087079036CB0}"/>
              </a:ext>
            </a:extLst>
          </p:cNvPr>
          <p:cNvPicPr>
            <a:picLocks noChangeAspect="1"/>
          </p:cNvPicPr>
          <p:nvPr userDrawn="1"/>
        </p:nvPicPr>
        <p:blipFill>
          <a:blip r:embed="rId4"/>
          <a:stretch>
            <a:fillRect/>
          </a:stretch>
        </p:blipFill>
        <p:spPr>
          <a:xfrm>
            <a:off x="445509" y="5030704"/>
            <a:ext cx="2140502" cy="1084521"/>
          </a:xfrm>
          <a:prstGeom prst="rect">
            <a:avLst/>
          </a:prstGeom>
        </p:spPr>
      </p:pic>
      <p:pic>
        <p:nvPicPr>
          <p:cNvPr id="27" name="Picture 26">
            <a:extLst>
              <a:ext uri="{FF2B5EF4-FFF2-40B4-BE49-F238E27FC236}">
                <a16:creationId xmlns:a16="http://schemas.microsoft.com/office/drawing/2014/main" id="{545E15E7-0E9C-B041-BE5D-DAE1FA030463}"/>
              </a:ext>
            </a:extLst>
          </p:cNvPr>
          <p:cNvPicPr>
            <a:picLocks noChangeAspect="1"/>
          </p:cNvPicPr>
          <p:nvPr userDrawn="1"/>
        </p:nvPicPr>
        <p:blipFill>
          <a:blip r:embed="rId5"/>
          <a:stretch>
            <a:fillRect/>
          </a:stretch>
        </p:blipFill>
        <p:spPr>
          <a:xfrm>
            <a:off x="4847503" y="3874828"/>
            <a:ext cx="2140502" cy="1084521"/>
          </a:xfrm>
          <a:prstGeom prst="rect">
            <a:avLst/>
          </a:prstGeom>
        </p:spPr>
      </p:pic>
      <p:pic>
        <p:nvPicPr>
          <p:cNvPr id="28" name="Picture 27">
            <a:extLst>
              <a:ext uri="{FF2B5EF4-FFF2-40B4-BE49-F238E27FC236}">
                <a16:creationId xmlns:a16="http://schemas.microsoft.com/office/drawing/2014/main" id="{AFE3AF04-08F1-6A4C-B467-25D84D574F3B}"/>
              </a:ext>
            </a:extLst>
          </p:cNvPr>
          <p:cNvPicPr>
            <a:picLocks noChangeAspect="1"/>
          </p:cNvPicPr>
          <p:nvPr userDrawn="1"/>
        </p:nvPicPr>
        <p:blipFill>
          <a:blip r:embed="rId6"/>
          <a:stretch>
            <a:fillRect/>
          </a:stretch>
        </p:blipFill>
        <p:spPr>
          <a:xfrm>
            <a:off x="2646506" y="3874827"/>
            <a:ext cx="2140502" cy="1084521"/>
          </a:xfrm>
          <a:prstGeom prst="rect">
            <a:avLst/>
          </a:prstGeom>
        </p:spPr>
      </p:pic>
      <p:pic>
        <p:nvPicPr>
          <p:cNvPr id="29" name="Picture 28">
            <a:extLst>
              <a:ext uri="{FF2B5EF4-FFF2-40B4-BE49-F238E27FC236}">
                <a16:creationId xmlns:a16="http://schemas.microsoft.com/office/drawing/2014/main" id="{5EE9E486-5AF6-5F45-8971-A66E2EA3E3C3}"/>
              </a:ext>
            </a:extLst>
          </p:cNvPr>
          <p:cNvPicPr>
            <a:picLocks noChangeAspect="1"/>
          </p:cNvPicPr>
          <p:nvPr userDrawn="1"/>
        </p:nvPicPr>
        <p:blipFill>
          <a:blip r:embed="rId7"/>
          <a:stretch>
            <a:fillRect/>
          </a:stretch>
        </p:blipFill>
        <p:spPr>
          <a:xfrm>
            <a:off x="445509" y="3874827"/>
            <a:ext cx="2140502" cy="1084521"/>
          </a:xfrm>
          <a:prstGeom prst="rect">
            <a:avLst/>
          </a:prstGeom>
        </p:spPr>
      </p:pic>
      <p:sp>
        <p:nvSpPr>
          <p:cNvPr id="18" name="Title 1">
            <a:extLst>
              <a:ext uri="{FF2B5EF4-FFF2-40B4-BE49-F238E27FC236}">
                <a16:creationId xmlns:a16="http://schemas.microsoft.com/office/drawing/2014/main" id="{20723A70-7736-A043-B739-E90E051E4020}"/>
              </a:ext>
            </a:extLst>
          </p:cNvPr>
          <p:cNvSpPr>
            <a:spLocks noGrp="1"/>
          </p:cNvSpPr>
          <p:nvPr>
            <p:ph type="title"/>
          </p:nvPr>
        </p:nvSpPr>
        <p:spPr>
          <a:xfrm>
            <a:off x="445507" y="291306"/>
            <a:ext cx="11220020" cy="649287"/>
          </a:xfrm>
        </p:spPr>
        <p:txBody>
          <a:bodyPr anchor="ctr">
            <a:normAutofit/>
          </a:bodyPr>
          <a:lstStyle>
            <a:lvl1pPr algn="ctr">
              <a:defRPr sz="35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4368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0-#ppt_w/2"/>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0-#ppt_w/2"/>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0-#ppt_w/2"/>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 calcmode="lin" valueType="num">
                                      <p:cBhvr additive="base">
                                        <p:cTn id="55"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3">
                                            <p:txEl>
                                              <p:pRg st="0" end="0"/>
                                            </p:txEl>
                                          </p:spTgt>
                                        </p:tgtEl>
                                        <p:attrNameLst>
                                          <p:attrName>ppt_y</p:attrName>
                                        </p:attrNameLst>
                                      </p:cBhvr>
                                      <p:tavLst>
                                        <p:tav tm="0">
                                          <p:val>
                                            <p:strVal val="#ppt_y"/>
                                          </p:val>
                                        </p:tav>
                                        <p:tav tm="100000">
                                          <p:val>
                                            <p:strVal val="#ppt_y"/>
                                          </p:val>
                                        </p:tav>
                                      </p:tavLst>
                                    </p:anim>
                                  </p:childTnLst>
                                </p:cTn>
                              </p:par>
                              <p:par>
                                <p:cTn id="57" presetID="10" presetClass="entr" presetSubtype="0" fill="hold" grpId="1" nodeType="withEffect">
                                  <p:stCondLst>
                                    <p:cond delay="0"/>
                                  </p:st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fade">
                                      <p:cBhvr>
                                        <p:cTn id="59" dur="1000"/>
                                        <p:tgtEl>
                                          <p:spTgt spid="13">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childTnLst>
                                </p:cTn>
                              </p:par>
                              <p:par>
                                <p:cTn id="63" presetID="10"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1000"/>
                                        <p:tgtEl>
                                          <p:spTgt spid="7"/>
                                        </p:tgtEl>
                                      </p:cBhvr>
                                    </p:animEffect>
                                  </p:childTnLst>
                                </p:cTn>
                              </p:par>
                              <p:par>
                                <p:cTn id="66" presetID="10"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1000"/>
                                        <p:tgtEl>
                                          <p:spTgt spid="10"/>
                                        </p:tgtEl>
                                      </p:cBhvr>
                                    </p:animEffect>
                                  </p:childTnLst>
                                </p:cTn>
                              </p:par>
                              <p:par>
                                <p:cTn id="69" presetID="10" presetClass="entr" presetSubtype="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childTnLst>
                                </p:cTn>
                              </p:par>
                              <p:par>
                                <p:cTn id="72" presetID="10" presetClass="entr" presetSubtype="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1000"/>
                                        <p:tgtEl>
                                          <p:spTgt spid="15"/>
                                        </p:tgtEl>
                                      </p:cBhvr>
                                    </p:animEffect>
                                  </p:childTnLst>
                                </p:cTn>
                              </p:par>
                              <p:par>
                                <p:cTn id="75" presetID="10" presetClass="entr" presetSubtype="0"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childTnLst>
                                </p:cTn>
                              </p:par>
                              <p:par>
                                <p:cTn id="78" presetID="10"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childTnLst>
                                </p:cTn>
                              </p:par>
                              <p:par>
                                <p:cTn id="81" presetID="10" presetClass="entr" presetSubtype="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1000"/>
                                        <p:tgtEl>
                                          <p:spTgt spid="26"/>
                                        </p:tgtEl>
                                      </p:cBhvr>
                                    </p:animEffect>
                                  </p:childTnLst>
                                </p:cTn>
                              </p:par>
                              <p:par>
                                <p:cTn id="87" presetID="10" presetClass="entr" presetSubtype="0"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childTnLst>
                                </p:cTn>
                              </p:par>
                              <p:par>
                                <p:cTn id="90" presetID="10" presetClass="entr" presetSubtype="0" fill="hold"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00"/>
                                        <p:tgtEl>
                                          <p:spTgt spid="28"/>
                                        </p:tgtEl>
                                      </p:cBhvr>
                                    </p:animEffect>
                                  </p:childTnLst>
                                </p:cTn>
                              </p:par>
                              <p:par>
                                <p:cTn id="93" presetID="10" presetClass="entr" presetSubtype="0"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3" grpId="1"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Row">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EC7AA457-BF1B-AE45-A6A5-41CE77AAE2F8}"/>
              </a:ext>
            </a:extLst>
          </p:cNvPr>
          <p:cNvSpPr/>
          <p:nvPr userDrawn="1"/>
        </p:nvSpPr>
        <p:spPr>
          <a:xfrm>
            <a:off x="831850" y="3917553"/>
            <a:ext cx="10515600" cy="2445149"/>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36EC7615-B474-BA4C-ACEC-F2E1BB634450}"/>
              </a:ext>
            </a:extLst>
          </p:cNvPr>
          <p:cNvSpPr/>
          <p:nvPr userDrawn="1"/>
        </p:nvSpPr>
        <p:spPr>
          <a:xfrm>
            <a:off x="831850" y="1282698"/>
            <a:ext cx="10515600" cy="2445149"/>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A91B989F-79C9-FE42-8A08-3DF8FC60D483}"/>
              </a:ext>
            </a:extLst>
          </p:cNvPr>
          <p:cNvSpPr>
            <a:spLocks noGrp="1"/>
          </p:cNvSpPr>
          <p:nvPr>
            <p:ph type="body" idx="10"/>
          </p:nvPr>
        </p:nvSpPr>
        <p:spPr>
          <a:xfrm>
            <a:off x="1048043" y="1447712"/>
            <a:ext cx="10100604" cy="2107222"/>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 Placeholder 2">
            <a:extLst>
              <a:ext uri="{FF2B5EF4-FFF2-40B4-BE49-F238E27FC236}">
                <a16:creationId xmlns:a16="http://schemas.microsoft.com/office/drawing/2014/main" id="{5D72F3F4-F9F6-7843-99C3-E3C5E2426B93}"/>
              </a:ext>
            </a:extLst>
          </p:cNvPr>
          <p:cNvSpPr>
            <a:spLocks noGrp="1"/>
          </p:cNvSpPr>
          <p:nvPr>
            <p:ph type="body" idx="14"/>
          </p:nvPr>
        </p:nvSpPr>
        <p:spPr>
          <a:xfrm>
            <a:off x="1048043" y="4088452"/>
            <a:ext cx="10100604" cy="210923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Title 1">
            <a:extLst>
              <a:ext uri="{FF2B5EF4-FFF2-40B4-BE49-F238E27FC236}">
                <a16:creationId xmlns:a16="http://schemas.microsoft.com/office/drawing/2014/main" id="{66578ACD-B45A-0643-AB16-32037D8B9A2C}"/>
              </a:ext>
            </a:extLst>
          </p:cNvPr>
          <p:cNvSpPr>
            <a:spLocks noGrp="1"/>
          </p:cNvSpPr>
          <p:nvPr>
            <p:ph type="title"/>
          </p:nvPr>
        </p:nvSpPr>
        <p:spPr>
          <a:xfrm>
            <a:off x="831850" y="291306"/>
            <a:ext cx="10515600" cy="649287"/>
          </a:xfrm>
        </p:spPr>
        <p:txBody>
          <a:bodyPr anchor="ctr">
            <a:normAutofit/>
          </a:bodyPr>
          <a:lstStyle>
            <a:lvl1pPr algn="ctr">
              <a:defRPr sz="35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372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1000"/>
                                        <p:tgtEl>
                                          <p:spTgt spid="11">
                                            <p:txEl>
                                              <p:pRg st="0" end="0"/>
                                            </p:txEl>
                                          </p:spTgt>
                                        </p:tgtEl>
                                      </p:cBhvr>
                                    </p:animEffect>
                                  </p:childTnLst>
                                </p:cTn>
                              </p:par>
                              <p:par>
                                <p:cTn id="11" presetID="2" presetClass="entr" presetSubtype="8" fill="hold" grpId="1"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1"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2" presetClass="entr" presetSubtype="8"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2" fill="hold" grpId="1"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0" grpId="1"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1" grpId="1" build="p">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3D2D36EF-7363-EF48-BA34-FBCEA2E53BD5}"/>
              </a:ext>
            </a:extLst>
          </p:cNvPr>
          <p:cNvSpPr/>
          <p:nvPr userDrawn="1"/>
        </p:nvSpPr>
        <p:spPr>
          <a:xfrm>
            <a:off x="3775964" y="1658200"/>
            <a:ext cx="2369566" cy="2220011"/>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5A4906C-8610-8247-8534-52BCB6BD78F1}"/>
              </a:ext>
            </a:extLst>
          </p:cNvPr>
          <p:cNvSpPr/>
          <p:nvPr userDrawn="1"/>
        </p:nvSpPr>
        <p:spPr>
          <a:xfrm>
            <a:off x="3775964" y="4028741"/>
            <a:ext cx="2369566" cy="2220011"/>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6B2047E8-6525-7143-ACF1-1C7A27B3D1F7}"/>
              </a:ext>
            </a:extLst>
          </p:cNvPr>
          <p:cNvSpPr/>
          <p:nvPr userDrawn="1"/>
        </p:nvSpPr>
        <p:spPr>
          <a:xfrm>
            <a:off x="9244330" y="1658200"/>
            <a:ext cx="2369566" cy="2220011"/>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351A8051-3C95-4B4B-B292-C17F2D394DAC}"/>
              </a:ext>
            </a:extLst>
          </p:cNvPr>
          <p:cNvSpPr/>
          <p:nvPr userDrawn="1"/>
        </p:nvSpPr>
        <p:spPr>
          <a:xfrm>
            <a:off x="9239158" y="4028740"/>
            <a:ext cx="2369566" cy="2220011"/>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A91B989F-79C9-FE42-8A08-3DF8FC60D483}"/>
              </a:ext>
            </a:extLst>
          </p:cNvPr>
          <p:cNvSpPr>
            <a:spLocks noGrp="1"/>
          </p:cNvSpPr>
          <p:nvPr>
            <p:ph type="body" idx="10"/>
          </p:nvPr>
        </p:nvSpPr>
        <p:spPr>
          <a:xfrm>
            <a:off x="3960054" y="1828008"/>
            <a:ext cx="1965765" cy="184904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9444988" y="1828008"/>
            <a:ext cx="1965765" cy="184904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 Placeholder 2">
            <a:extLst>
              <a:ext uri="{FF2B5EF4-FFF2-40B4-BE49-F238E27FC236}">
                <a16:creationId xmlns:a16="http://schemas.microsoft.com/office/drawing/2014/main" id="{5D72F3F4-F9F6-7843-99C3-E3C5E2426B93}"/>
              </a:ext>
            </a:extLst>
          </p:cNvPr>
          <p:cNvSpPr>
            <a:spLocks noGrp="1"/>
          </p:cNvSpPr>
          <p:nvPr>
            <p:ph type="body" idx="14"/>
          </p:nvPr>
        </p:nvSpPr>
        <p:spPr>
          <a:xfrm>
            <a:off x="3960054" y="4215608"/>
            <a:ext cx="1965765" cy="184904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2">
            <a:extLst>
              <a:ext uri="{FF2B5EF4-FFF2-40B4-BE49-F238E27FC236}">
                <a16:creationId xmlns:a16="http://schemas.microsoft.com/office/drawing/2014/main" id="{146A2FAA-AC52-FC47-BB34-264FA69231D3}"/>
              </a:ext>
            </a:extLst>
          </p:cNvPr>
          <p:cNvSpPr>
            <a:spLocks noGrp="1"/>
          </p:cNvSpPr>
          <p:nvPr>
            <p:ph type="body" idx="15"/>
          </p:nvPr>
        </p:nvSpPr>
        <p:spPr>
          <a:xfrm>
            <a:off x="9444988" y="4215608"/>
            <a:ext cx="1965765" cy="184904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4" name="Picture 3">
            <a:extLst>
              <a:ext uri="{FF2B5EF4-FFF2-40B4-BE49-F238E27FC236}">
                <a16:creationId xmlns:a16="http://schemas.microsoft.com/office/drawing/2014/main" id="{FA17682C-9457-2F47-82D4-96947D3E1D9B}"/>
              </a:ext>
            </a:extLst>
          </p:cNvPr>
          <p:cNvPicPr>
            <a:picLocks noChangeAspect="1"/>
          </p:cNvPicPr>
          <p:nvPr userDrawn="1"/>
        </p:nvPicPr>
        <p:blipFill rotWithShape="1">
          <a:blip r:embed="rId2"/>
          <a:srcRect l="6122" r="5962"/>
          <a:stretch/>
        </p:blipFill>
        <p:spPr>
          <a:xfrm>
            <a:off x="6269990" y="4082909"/>
            <a:ext cx="2849880" cy="2165842"/>
          </a:xfrm>
          <a:prstGeom prst="rect">
            <a:avLst/>
          </a:prstGeom>
        </p:spPr>
      </p:pic>
      <p:pic>
        <p:nvPicPr>
          <p:cNvPr id="8" name="Picture 7">
            <a:extLst>
              <a:ext uri="{FF2B5EF4-FFF2-40B4-BE49-F238E27FC236}">
                <a16:creationId xmlns:a16="http://schemas.microsoft.com/office/drawing/2014/main" id="{63B2BAD8-5222-E44B-897A-EDE42494332B}"/>
              </a:ext>
            </a:extLst>
          </p:cNvPr>
          <p:cNvPicPr>
            <a:picLocks noChangeAspect="1"/>
          </p:cNvPicPr>
          <p:nvPr userDrawn="1"/>
        </p:nvPicPr>
        <p:blipFill rotWithShape="1">
          <a:blip r:embed="rId3"/>
          <a:srcRect t="-644" r="14229" b="644"/>
          <a:stretch/>
        </p:blipFill>
        <p:spPr>
          <a:xfrm>
            <a:off x="6269990" y="1658200"/>
            <a:ext cx="2849880" cy="2220011"/>
          </a:xfrm>
          <a:prstGeom prst="rect">
            <a:avLst/>
          </a:prstGeom>
        </p:spPr>
      </p:pic>
      <p:pic>
        <p:nvPicPr>
          <p:cNvPr id="17" name="Picture 16">
            <a:extLst>
              <a:ext uri="{FF2B5EF4-FFF2-40B4-BE49-F238E27FC236}">
                <a16:creationId xmlns:a16="http://schemas.microsoft.com/office/drawing/2014/main" id="{A42FFED1-67F5-A441-B94C-6242E2D0A101}"/>
              </a:ext>
            </a:extLst>
          </p:cNvPr>
          <p:cNvPicPr>
            <a:picLocks noChangeAspect="1"/>
          </p:cNvPicPr>
          <p:nvPr userDrawn="1"/>
        </p:nvPicPr>
        <p:blipFill rotWithShape="1">
          <a:blip r:embed="rId4"/>
          <a:srcRect l="2281" t="-901" r="6862" b="901"/>
          <a:stretch/>
        </p:blipFill>
        <p:spPr>
          <a:xfrm>
            <a:off x="677164" y="1655438"/>
            <a:ext cx="3022600" cy="2222774"/>
          </a:xfrm>
          <a:prstGeom prst="rect">
            <a:avLst/>
          </a:prstGeom>
        </p:spPr>
      </p:pic>
      <p:pic>
        <p:nvPicPr>
          <p:cNvPr id="15" name="Picture 14">
            <a:extLst>
              <a:ext uri="{FF2B5EF4-FFF2-40B4-BE49-F238E27FC236}">
                <a16:creationId xmlns:a16="http://schemas.microsoft.com/office/drawing/2014/main" id="{81B966D7-754C-E845-A900-4D8F12D4DF2A}"/>
              </a:ext>
            </a:extLst>
          </p:cNvPr>
          <p:cNvPicPr>
            <a:picLocks noChangeAspect="1"/>
          </p:cNvPicPr>
          <p:nvPr userDrawn="1"/>
        </p:nvPicPr>
        <p:blipFill rotWithShape="1">
          <a:blip r:embed="rId5"/>
          <a:srcRect l="9144"/>
          <a:stretch/>
        </p:blipFill>
        <p:spPr>
          <a:xfrm>
            <a:off x="647700" y="4028741"/>
            <a:ext cx="3022600" cy="2222773"/>
          </a:xfrm>
          <a:prstGeom prst="rect">
            <a:avLst/>
          </a:prstGeom>
        </p:spPr>
      </p:pic>
      <p:sp>
        <p:nvSpPr>
          <p:cNvPr id="21" name="Title 1">
            <a:extLst>
              <a:ext uri="{FF2B5EF4-FFF2-40B4-BE49-F238E27FC236}">
                <a16:creationId xmlns:a16="http://schemas.microsoft.com/office/drawing/2014/main" id="{D9DF9971-B0D5-DD45-B9F0-E6AA83F4833C}"/>
              </a:ext>
            </a:extLst>
          </p:cNvPr>
          <p:cNvSpPr>
            <a:spLocks noGrp="1"/>
          </p:cNvSpPr>
          <p:nvPr>
            <p:ph type="title"/>
          </p:nvPr>
        </p:nvSpPr>
        <p:spPr>
          <a:xfrm>
            <a:off x="677164" y="291306"/>
            <a:ext cx="10931560" cy="649287"/>
          </a:xfrm>
        </p:spPr>
        <p:txBody>
          <a:bodyPr anchor="ctr">
            <a:normAutofit/>
          </a:bodyPr>
          <a:lstStyle>
            <a:lvl1pPr algn="ctr">
              <a:defRPr sz="35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6562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1000"/>
                                        <p:tgtEl>
                                          <p:spTgt spid="12">
                                            <p:txEl>
                                              <p:pRg st="0" end="0"/>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par>
                                <p:cTn id="29" presetID="2" presetClass="entr" presetSubtype="8" fill="hold" grpId="1"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8" fill="hold" grpId="1"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2" fill="hold" grpId="1" nodeType="withEffect">
                                  <p:stCondLst>
                                    <p:cond delay="500"/>
                                  </p:stCondLst>
                                  <p:childTnLst>
                                    <p:set>
                                      <p:cBhvr>
                                        <p:cTn id="46" dur="1" fill="hold">
                                          <p:stCondLst>
                                            <p:cond delay="0"/>
                                          </p:stCondLst>
                                        </p:cTn>
                                        <p:tgtEl>
                                          <p:spTgt spid="13">
                                            <p:txEl>
                                              <p:pRg st="0" end="0"/>
                                            </p:txEl>
                                          </p:spTgt>
                                        </p:tgtEl>
                                        <p:attrNameLst>
                                          <p:attrName>style.visibility</p:attrName>
                                        </p:attrNameLst>
                                      </p:cBhvr>
                                      <p:to>
                                        <p:strVal val="visible"/>
                                      </p:to>
                                    </p:set>
                                    <p:anim calcmode="lin" valueType="num">
                                      <p:cBhvr additive="base">
                                        <p:cTn id="4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3">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1" nodeType="withEffect">
                                  <p:stCondLst>
                                    <p:cond delay="500"/>
                                  </p:stCondLst>
                                  <p:childTnLst>
                                    <p:set>
                                      <p:cBhvr>
                                        <p:cTn id="50" dur="1" fill="hold">
                                          <p:stCondLst>
                                            <p:cond delay="0"/>
                                          </p:stCondLst>
                                        </p:cTn>
                                        <p:tgtEl>
                                          <p:spTgt spid="12">
                                            <p:txEl>
                                              <p:pRg st="0" end="0"/>
                                            </p:txEl>
                                          </p:spTgt>
                                        </p:tgtEl>
                                        <p:attrNameLst>
                                          <p:attrName>style.visibility</p:attrName>
                                        </p:attrNameLst>
                                      </p:cBhvr>
                                      <p:to>
                                        <p:strVal val="visible"/>
                                      </p:to>
                                    </p:set>
                                    <p:anim calcmode="lin" valueType="num">
                                      <p:cBhvr additive="base">
                                        <p:cTn id="5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2">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50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1+#ppt_w/2"/>
                                          </p:val>
                                        </p:tav>
                                        <p:tav tm="100000">
                                          <p:val>
                                            <p:strVal val="#ppt_x"/>
                                          </p:val>
                                        </p:tav>
                                      </p:tavLst>
                                    </p:anim>
                                    <p:anim calcmode="lin" valueType="num">
                                      <p:cBhvr additive="base">
                                        <p:cTn id="56" dur="500" fill="hold"/>
                                        <p:tgtEl>
                                          <p:spTgt spid="4"/>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50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1+#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childTnLst>
                                </p:cTn>
                              </p:par>
                              <p:par>
                                <p:cTn id="73" presetID="2" presetClass="entr" presetSubtype="2" fill="hold" grpId="1" nodeType="withEffect">
                                  <p:stCondLst>
                                    <p:cond delay="50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1+#ppt_w/2"/>
                                          </p:val>
                                        </p:tav>
                                        <p:tav tm="100000">
                                          <p:val>
                                            <p:strVal val="#ppt_x"/>
                                          </p:val>
                                        </p:tav>
                                      </p:tavLst>
                                    </p:anim>
                                    <p:anim calcmode="lin" valueType="num">
                                      <p:cBhvr additive="base">
                                        <p:cTn id="76" dur="500" fill="hold"/>
                                        <p:tgtEl>
                                          <p:spTgt spid="19"/>
                                        </p:tgtEl>
                                        <p:attrNameLst>
                                          <p:attrName>ppt_y</p:attrName>
                                        </p:attrNameLst>
                                      </p:cBhvr>
                                      <p:tavLst>
                                        <p:tav tm="0">
                                          <p:val>
                                            <p:strVal val="#ppt_y"/>
                                          </p:val>
                                        </p:tav>
                                        <p:tav tm="100000">
                                          <p:val>
                                            <p:strVal val="#ppt_y"/>
                                          </p:val>
                                        </p:tav>
                                      </p:tavLst>
                                    </p:anim>
                                  </p:childTnLst>
                                </p:cTn>
                              </p:par>
                              <p:par>
                                <p:cTn id="77" presetID="2" presetClass="entr" presetSubtype="2" fill="hold" grpId="1" nodeType="withEffect">
                                  <p:stCondLst>
                                    <p:cond delay="50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par>
                                <p:cTn id="81" presetID="2" presetClass="entr" presetSubtype="8" fill="hold" grpId="1"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0-#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par>
                                <p:cTn id="85" presetID="2" presetClass="entr" presetSubtype="8" fill="hold" grpId="1"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0-#ppt_w/2"/>
                                          </p:val>
                                        </p:tav>
                                        <p:tav tm="100000">
                                          <p:val>
                                            <p:strVal val="#ppt_x"/>
                                          </p:val>
                                        </p:tav>
                                      </p:tavLst>
                                    </p:anim>
                                    <p:anim calcmode="lin" valueType="num">
                                      <p:cBhvr additive="base">
                                        <p:cTn id="8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19" grpId="0" animBg="1"/>
      <p:bldP spid="19" grpId="1" animBg="1"/>
      <p:bldP spid="20" grpId="0" animBg="1"/>
      <p:bldP spid="20" grpId="1" animBg="1"/>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0" grpId="1"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10" presetClass="entr" presetSubtype="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13" grpId="1" build="p">
        <p:tmplLst>
          <p:tmpl lvl="1">
            <p:tnLst>
              <p:par>
                <p:cTn presetID="2" presetClass="entr" presetSubtype="2"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1" grpId="1" build="p">
        <p:tmplLst>
          <p:tmpl lvl="1">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2" grpId="1" build="p">
        <p:tmplLst>
          <p:tmpl lvl="1">
            <p:tnLst>
              <p:par>
                <p:cTn presetID="2" presetClass="entr" presetSubtype="2"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screen Media +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20D538-1F60-3447-968B-45F1C10BB6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423DD63-6F9F-5841-B0C5-F79940C86F90}"/>
              </a:ext>
            </a:extLst>
          </p:cNvPr>
          <p:cNvSpPr/>
          <p:nvPr userDrawn="1"/>
        </p:nvSpPr>
        <p:spPr>
          <a:xfrm>
            <a:off x="0" y="4076700"/>
            <a:ext cx="12192000" cy="22606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1D0F5B-5842-A54C-8E24-A291BE52AD67}"/>
              </a:ext>
            </a:extLst>
          </p:cNvPr>
          <p:cNvSpPr>
            <a:spLocks noGrp="1"/>
          </p:cNvSpPr>
          <p:nvPr>
            <p:ph type="title"/>
          </p:nvPr>
        </p:nvSpPr>
        <p:spPr>
          <a:xfrm>
            <a:off x="495300" y="4378325"/>
            <a:ext cx="11201400" cy="612775"/>
          </a:xfrm>
        </p:spPr>
        <p:txBody>
          <a:bodyPr/>
          <a:lstStyle>
            <a:lvl1pPr algn="ctr">
              <a:defRPr b="1">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309721D2-864C-734B-8BFE-C02CB2FEF60C}"/>
              </a:ext>
            </a:extLst>
          </p:cNvPr>
          <p:cNvSpPr>
            <a:spLocks noGrp="1"/>
          </p:cNvSpPr>
          <p:nvPr>
            <p:ph type="body" idx="1"/>
          </p:nvPr>
        </p:nvSpPr>
        <p:spPr>
          <a:xfrm>
            <a:off x="495300" y="5050632"/>
            <a:ext cx="11201400" cy="956468"/>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8713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50 Media + Text">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6672696" y="542191"/>
            <a:ext cx="4514850" cy="5824699"/>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4" name="Picture 3">
            <a:extLst>
              <a:ext uri="{FF2B5EF4-FFF2-40B4-BE49-F238E27FC236}">
                <a16:creationId xmlns:a16="http://schemas.microsoft.com/office/drawing/2014/main" id="{3D3B905D-3D96-AC4D-980A-9E3AAECA677D}"/>
              </a:ext>
            </a:extLst>
          </p:cNvPr>
          <p:cNvPicPr>
            <a:picLocks noChangeAspect="1"/>
          </p:cNvPicPr>
          <p:nvPr userDrawn="1"/>
        </p:nvPicPr>
        <p:blipFill>
          <a:blip r:embed="rId2"/>
          <a:stretch>
            <a:fillRect/>
          </a:stretch>
        </p:blipFill>
        <p:spPr>
          <a:xfrm>
            <a:off x="1847851" y="542193"/>
            <a:ext cx="4469822" cy="5824697"/>
          </a:xfrm>
          <a:prstGeom prst="rect">
            <a:avLst/>
          </a:prstGeom>
        </p:spPr>
      </p:pic>
      <p:sp>
        <p:nvSpPr>
          <p:cNvPr id="7" name="Title 1">
            <a:extLst>
              <a:ext uri="{FF2B5EF4-FFF2-40B4-BE49-F238E27FC236}">
                <a16:creationId xmlns:a16="http://schemas.microsoft.com/office/drawing/2014/main" id="{DB7E43DA-8D73-0B4F-B9D9-0A40E5A4016A}"/>
              </a:ext>
            </a:extLst>
          </p:cNvPr>
          <p:cNvSpPr>
            <a:spLocks noGrp="1"/>
          </p:cNvSpPr>
          <p:nvPr>
            <p:ph type="title"/>
          </p:nvPr>
        </p:nvSpPr>
        <p:spPr>
          <a:xfrm rot="16200000">
            <a:off x="-2083743" y="3129897"/>
            <a:ext cx="5824698" cy="649287"/>
          </a:xfrm>
        </p:spPr>
        <p:txBody>
          <a:bodyPr anchor="ctr">
            <a:normAutofit/>
          </a:bodyPr>
          <a:lstStyle>
            <a:lvl1pPr algn="ctr">
              <a:defRPr sz="35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19813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 calcmode="lin" valueType="num">
                                      <p:cBhvr additive="base">
                                        <p:cTn id="10"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13">
                                            <p:txEl>
                                              <p:pRg st="0" end="0"/>
                                            </p:txEl>
                                          </p:spTgt>
                                        </p:tgtEl>
                                        <p:attrNameLst>
                                          <p:attrName>ppt_y</p:attrName>
                                        </p:attrNameLst>
                                      </p:cBhvr>
                                      <p:tavLst>
                                        <p:tav tm="0">
                                          <p:val>
                                            <p:strVal val="#ppt_y"/>
                                          </p:val>
                                        </p:tav>
                                        <p:tav tm="100000">
                                          <p:val>
                                            <p:strVal val="#ppt_y"/>
                                          </p:val>
                                        </p:tav>
                                      </p:tavLst>
                                    </p:anim>
                                  </p:childTnLst>
                                </p:cTn>
                              </p:par>
                              <p:par>
                                <p:cTn id="12" presetID="10" presetClass="entr" presetSubtype="0" fill="hold" grpId="1"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3" grpId="1"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0/60 Media + Tex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822B0D7-7E37-DD47-8D58-4CF0C635DD34}"/>
              </a:ext>
            </a:extLst>
          </p:cNvPr>
          <p:cNvSpPr/>
          <p:nvPr userDrawn="1"/>
        </p:nvSpPr>
        <p:spPr>
          <a:xfrm>
            <a:off x="1637145" y="2909026"/>
            <a:ext cx="9778999" cy="3457864"/>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1864784" y="3094337"/>
            <a:ext cx="9323719" cy="3087242"/>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5" name="Picture 4">
            <a:extLst>
              <a:ext uri="{FF2B5EF4-FFF2-40B4-BE49-F238E27FC236}">
                <a16:creationId xmlns:a16="http://schemas.microsoft.com/office/drawing/2014/main" id="{661D464C-AAD1-1842-A9DD-84D34FCC7EA2}"/>
              </a:ext>
            </a:extLst>
          </p:cNvPr>
          <p:cNvPicPr>
            <a:picLocks noChangeAspect="1"/>
          </p:cNvPicPr>
          <p:nvPr userDrawn="1"/>
        </p:nvPicPr>
        <p:blipFill>
          <a:blip r:embed="rId2"/>
          <a:stretch>
            <a:fillRect/>
          </a:stretch>
        </p:blipFill>
        <p:spPr>
          <a:xfrm>
            <a:off x="1637145" y="549309"/>
            <a:ext cx="9778999" cy="2012973"/>
          </a:xfrm>
          <a:prstGeom prst="rect">
            <a:avLst/>
          </a:prstGeom>
        </p:spPr>
      </p:pic>
      <p:sp>
        <p:nvSpPr>
          <p:cNvPr id="6" name="Title 1">
            <a:extLst>
              <a:ext uri="{FF2B5EF4-FFF2-40B4-BE49-F238E27FC236}">
                <a16:creationId xmlns:a16="http://schemas.microsoft.com/office/drawing/2014/main" id="{0CCF53EC-5A9C-034C-960F-6571C87D39F6}"/>
              </a:ext>
            </a:extLst>
          </p:cNvPr>
          <p:cNvSpPr>
            <a:spLocks noGrp="1"/>
          </p:cNvSpPr>
          <p:nvPr>
            <p:ph type="title"/>
          </p:nvPr>
        </p:nvSpPr>
        <p:spPr>
          <a:xfrm rot="16200000">
            <a:off x="-2083743" y="3129897"/>
            <a:ext cx="5824698" cy="649287"/>
          </a:xfrm>
        </p:spPr>
        <p:txBody>
          <a:bodyPr anchor="ctr">
            <a:normAutofit/>
          </a:bodyPr>
          <a:lstStyle>
            <a:lvl1pPr algn="ctr">
              <a:defRPr sz="35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30885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Media + Text + Icons">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8007A3D-0EF0-4B4C-B8E9-88CE78CAB6B1}"/>
              </a:ext>
            </a:extLst>
          </p:cNvPr>
          <p:cNvSpPr>
            <a:spLocks noGrp="1"/>
          </p:cNvSpPr>
          <p:nvPr>
            <p:ph type="body" idx="10"/>
          </p:nvPr>
        </p:nvSpPr>
        <p:spPr>
          <a:xfrm>
            <a:off x="7845785" y="2155472"/>
            <a:ext cx="3803650" cy="927893"/>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95F52433-1037-8D44-8229-B85521C7E7BE}"/>
              </a:ext>
            </a:extLst>
          </p:cNvPr>
          <p:cNvSpPr>
            <a:spLocks noGrp="1"/>
          </p:cNvSpPr>
          <p:nvPr>
            <p:ph type="body" idx="11"/>
          </p:nvPr>
        </p:nvSpPr>
        <p:spPr>
          <a:xfrm>
            <a:off x="7845785" y="3514372"/>
            <a:ext cx="3803650" cy="927893"/>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 Placeholder 2">
            <a:extLst>
              <a:ext uri="{FF2B5EF4-FFF2-40B4-BE49-F238E27FC236}">
                <a16:creationId xmlns:a16="http://schemas.microsoft.com/office/drawing/2014/main" id="{3796E0E6-D405-294D-830B-277BCE2CCC46}"/>
              </a:ext>
            </a:extLst>
          </p:cNvPr>
          <p:cNvSpPr>
            <a:spLocks noGrp="1"/>
          </p:cNvSpPr>
          <p:nvPr>
            <p:ph type="body" idx="12"/>
          </p:nvPr>
        </p:nvSpPr>
        <p:spPr>
          <a:xfrm>
            <a:off x="7845785" y="4873272"/>
            <a:ext cx="3803650" cy="927893"/>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16" name="Picture 15">
            <a:extLst>
              <a:ext uri="{FF2B5EF4-FFF2-40B4-BE49-F238E27FC236}">
                <a16:creationId xmlns:a16="http://schemas.microsoft.com/office/drawing/2014/main" id="{25F2241F-D567-554C-BADA-05BB2DB74771}"/>
              </a:ext>
            </a:extLst>
          </p:cNvPr>
          <p:cNvPicPr>
            <a:picLocks noChangeAspect="1"/>
          </p:cNvPicPr>
          <p:nvPr userDrawn="1"/>
        </p:nvPicPr>
        <p:blipFill rotWithShape="1">
          <a:blip r:embed="rId2"/>
          <a:srcRect l="5243" t="302" r="30149" b="-302"/>
          <a:stretch/>
        </p:blipFill>
        <p:spPr>
          <a:xfrm>
            <a:off x="542566" y="1609901"/>
            <a:ext cx="5975830" cy="4581926"/>
          </a:xfrm>
          <a:prstGeom prst="rect">
            <a:avLst/>
          </a:prstGeom>
        </p:spPr>
      </p:pic>
      <p:grpSp>
        <p:nvGrpSpPr>
          <p:cNvPr id="20" name="Group 33">
            <a:extLst>
              <a:ext uri="{FF2B5EF4-FFF2-40B4-BE49-F238E27FC236}">
                <a16:creationId xmlns:a16="http://schemas.microsoft.com/office/drawing/2014/main" id="{630AED30-BE42-7541-9C53-5F8A4A99A50F}"/>
              </a:ext>
            </a:extLst>
          </p:cNvPr>
          <p:cNvGrpSpPr>
            <a:grpSpLocks/>
          </p:cNvGrpSpPr>
          <p:nvPr userDrawn="1"/>
        </p:nvGrpSpPr>
        <p:grpSpPr bwMode="auto">
          <a:xfrm>
            <a:off x="6895620" y="2367793"/>
            <a:ext cx="600115" cy="601271"/>
            <a:chOff x="2912" y="2571"/>
            <a:chExt cx="519" cy="520"/>
          </a:xfrm>
          <a:solidFill>
            <a:schemeClr val="tx1"/>
          </a:solidFill>
        </p:grpSpPr>
        <p:sp>
          <p:nvSpPr>
            <p:cNvPr id="21" name="Freeform 34">
              <a:extLst>
                <a:ext uri="{FF2B5EF4-FFF2-40B4-BE49-F238E27FC236}">
                  <a16:creationId xmlns:a16="http://schemas.microsoft.com/office/drawing/2014/main" id="{D9A0BCC6-053D-F24A-8BFF-236432DEA134}"/>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35">
              <a:extLst>
                <a:ext uri="{FF2B5EF4-FFF2-40B4-BE49-F238E27FC236}">
                  <a16:creationId xmlns:a16="http://schemas.microsoft.com/office/drawing/2014/main" id="{C49F7849-21D2-F249-BE0C-8D6ADB451A31}"/>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36">
              <a:extLst>
                <a:ext uri="{FF2B5EF4-FFF2-40B4-BE49-F238E27FC236}">
                  <a16:creationId xmlns:a16="http://schemas.microsoft.com/office/drawing/2014/main" id="{09F91E02-5F21-9649-BB32-CBAA84C053A5}"/>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37">
              <a:extLst>
                <a:ext uri="{FF2B5EF4-FFF2-40B4-BE49-F238E27FC236}">
                  <a16:creationId xmlns:a16="http://schemas.microsoft.com/office/drawing/2014/main" id="{5C2EC15A-DA75-AF46-A2F9-AA0E333ACDEB}"/>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5" name="Group 33">
            <a:extLst>
              <a:ext uri="{FF2B5EF4-FFF2-40B4-BE49-F238E27FC236}">
                <a16:creationId xmlns:a16="http://schemas.microsoft.com/office/drawing/2014/main" id="{37926546-8A30-B445-88F2-AD714C8A84EA}"/>
              </a:ext>
            </a:extLst>
          </p:cNvPr>
          <p:cNvGrpSpPr>
            <a:grpSpLocks/>
          </p:cNvGrpSpPr>
          <p:nvPr userDrawn="1"/>
        </p:nvGrpSpPr>
        <p:grpSpPr bwMode="auto">
          <a:xfrm>
            <a:off x="6868446" y="3677682"/>
            <a:ext cx="600115" cy="601271"/>
            <a:chOff x="2912" y="2571"/>
            <a:chExt cx="519" cy="520"/>
          </a:xfrm>
          <a:solidFill>
            <a:schemeClr val="tx1"/>
          </a:solidFill>
        </p:grpSpPr>
        <p:sp>
          <p:nvSpPr>
            <p:cNvPr id="26" name="Freeform 34">
              <a:extLst>
                <a:ext uri="{FF2B5EF4-FFF2-40B4-BE49-F238E27FC236}">
                  <a16:creationId xmlns:a16="http://schemas.microsoft.com/office/drawing/2014/main" id="{96041813-3659-6A48-9BB6-705D6BC3427B}"/>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 name="Freeform 35">
              <a:extLst>
                <a:ext uri="{FF2B5EF4-FFF2-40B4-BE49-F238E27FC236}">
                  <a16:creationId xmlns:a16="http://schemas.microsoft.com/office/drawing/2014/main" id="{F3E99472-DE7F-FE42-8EA6-4EE32F958AFA}"/>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Freeform 36">
              <a:extLst>
                <a:ext uri="{FF2B5EF4-FFF2-40B4-BE49-F238E27FC236}">
                  <a16:creationId xmlns:a16="http://schemas.microsoft.com/office/drawing/2014/main" id="{789E753E-3B09-3441-9679-3D917D03BEA5}"/>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 name="Freeform 37">
              <a:extLst>
                <a:ext uri="{FF2B5EF4-FFF2-40B4-BE49-F238E27FC236}">
                  <a16:creationId xmlns:a16="http://schemas.microsoft.com/office/drawing/2014/main" id="{2CB48F77-4773-CD4B-AC16-DF72BC8AB7B0}"/>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0" name="Group 33">
            <a:extLst>
              <a:ext uri="{FF2B5EF4-FFF2-40B4-BE49-F238E27FC236}">
                <a16:creationId xmlns:a16="http://schemas.microsoft.com/office/drawing/2014/main" id="{A22E7018-1EC4-6D4D-9F92-C3FB6542EB85}"/>
              </a:ext>
            </a:extLst>
          </p:cNvPr>
          <p:cNvGrpSpPr>
            <a:grpSpLocks/>
          </p:cNvGrpSpPr>
          <p:nvPr userDrawn="1"/>
        </p:nvGrpSpPr>
        <p:grpSpPr bwMode="auto">
          <a:xfrm>
            <a:off x="6895620" y="5038448"/>
            <a:ext cx="600115" cy="601271"/>
            <a:chOff x="2912" y="2571"/>
            <a:chExt cx="519" cy="520"/>
          </a:xfrm>
          <a:solidFill>
            <a:schemeClr val="tx1"/>
          </a:solidFill>
        </p:grpSpPr>
        <p:sp>
          <p:nvSpPr>
            <p:cNvPr id="31" name="Freeform 34">
              <a:extLst>
                <a:ext uri="{FF2B5EF4-FFF2-40B4-BE49-F238E27FC236}">
                  <a16:creationId xmlns:a16="http://schemas.microsoft.com/office/drawing/2014/main" id="{C3B1321F-D640-AF40-AE51-F31CD993207C}"/>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5">
              <a:extLst>
                <a:ext uri="{FF2B5EF4-FFF2-40B4-BE49-F238E27FC236}">
                  <a16:creationId xmlns:a16="http://schemas.microsoft.com/office/drawing/2014/main" id="{9B7ABFC4-36D4-314E-8BA8-D6D4E3739C45}"/>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6">
              <a:extLst>
                <a:ext uri="{FF2B5EF4-FFF2-40B4-BE49-F238E27FC236}">
                  <a16:creationId xmlns:a16="http://schemas.microsoft.com/office/drawing/2014/main" id="{05E3A9AE-3032-2843-AC81-F11F7C1BD906}"/>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 name="Freeform 37">
              <a:extLst>
                <a:ext uri="{FF2B5EF4-FFF2-40B4-BE49-F238E27FC236}">
                  <a16:creationId xmlns:a16="http://schemas.microsoft.com/office/drawing/2014/main" id="{236CFA77-63B6-2C46-8647-D05E5D342AEF}"/>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6" name="Title 1">
            <a:extLst>
              <a:ext uri="{FF2B5EF4-FFF2-40B4-BE49-F238E27FC236}">
                <a16:creationId xmlns:a16="http://schemas.microsoft.com/office/drawing/2014/main" id="{FF5775A1-DA02-D948-AE82-5EBDEA1F0A7E}"/>
              </a:ext>
            </a:extLst>
          </p:cNvPr>
          <p:cNvSpPr>
            <a:spLocks noGrp="1"/>
          </p:cNvSpPr>
          <p:nvPr>
            <p:ph type="title"/>
          </p:nvPr>
        </p:nvSpPr>
        <p:spPr>
          <a:xfrm>
            <a:off x="542566" y="302897"/>
            <a:ext cx="11106869" cy="649287"/>
          </a:xfrm>
        </p:spPr>
        <p:txBody>
          <a:bodyPr anchor="ctr">
            <a:normAutofit/>
          </a:bodyPr>
          <a:lstStyle>
            <a:lvl1pPr algn="ctr">
              <a:defRPr sz="35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201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7213DEAB-5DC1-BB46-9D64-7CF77967DBC7}"/>
              </a:ext>
            </a:extLst>
          </p:cNvPr>
          <p:cNvSpPr/>
          <p:nvPr userDrawn="1"/>
        </p:nvSpPr>
        <p:spPr>
          <a:xfrm>
            <a:off x="6726809" y="542191"/>
            <a:ext cx="4730899" cy="1283186"/>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55BC27C5-049C-4B4F-9098-0700EB63B43A}"/>
              </a:ext>
            </a:extLst>
          </p:cNvPr>
          <p:cNvSpPr/>
          <p:nvPr userDrawn="1"/>
        </p:nvSpPr>
        <p:spPr>
          <a:xfrm>
            <a:off x="6726809" y="2056029"/>
            <a:ext cx="4730899" cy="1283186"/>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7CF5C73B-3346-8044-A7CF-8C4526C7E44F}"/>
              </a:ext>
            </a:extLst>
          </p:cNvPr>
          <p:cNvSpPr/>
          <p:nvPr userDrawn="1"/>
        </p:nvSpPr>
        <p:spPr>
          <a:xfrm>
            <a:off x="6726808" y="3569867"/>
            <a:ext cx="4730899" cy="1283186"/>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E64C53D-5D84-3A4B-9961-134C156E7C8F}"/>
              </a:ext>
            </a:extLst>
          </p:cNvPr>
          <p:cNvSpPr/>
          <p:nvPr userDrawn="1"/>
        </p:nvSpPr>
        <p:spPr>
          <a:xfrm>
            <a:off x="6726808" y="5083704"/>
            <a:ext cx="4730899" cy="1283186"/>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6892991" y="618634"/>
            <a:ext cx="4390293" cy="1130300"/>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0EC63BCC-5D6F-9843-B552-E9FC3402C2B2}"/>
              </a:ext>
            </a:extLst>
          </p:cNvPr>
          <p:cNvSpPr>
            <a:spLocks noGrp="1"/>
          </p:cNvSpPr>
          <p:nvPr>
            <p:ph type="body" idx="14"/>
          </p:nvPr>
        </p:nvSpPr>
        <p:spPr>
          <a:xfrm>
            <a:off x="6892991" y="2132472"/>
            <a:ext cx="4390293" cy="1130300"/>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 Placeholder 2">
            <a:extLst>
              <a:ext uri="{FF2B5EF4-FFF2-40B4-BE49-F238E27FC236}">
                <a16:creationId xmlns:a16="http://schemas.microsoft.com/office/drawing/2014/main" id="{101BA9ED-5D0A-6045-AD4F-42EFABDC9955}"/>
              </a:ext>
            </a:extLst>
          </p:cNvPr>
          <p:cNvSpPr>
            <a:spLocks noGrp="1"/>
          </p:cNvSpPr>
          <p:nvPr>
            <p:ph type="body" idx="15"/>
          </p:nvPr>
        </p:nvSpPr>
        <p:spPr>
          <a:xfrm>
            <a:off x="6897110" y="3646310"/>
            <a:ext cx="4390293" cy="1130300"/>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Text Placeholder 2">
            <a:extLst>
              <a:ext uri="{FF2B5EF4-FFF2-40B4-BE49-F238E27FC236}">
                <a16:creationId xmlns:a16="http://schemas.microsoft.com/office/drawing/2014/main" id="{A961F329-11E8-3C43-AF93-1B853070AC64}"/>
              </a:ext>
            </a:extLst>
          </p:cNvPr>
          <p:cNvSpPr>
            <a:spLocks noGrp="1"/>
          </p:cNvSpPr>
          <p:nvPr>
            <p:ph type="body" idx="16"/>
          </p:nvPr>
        </p:nvSpPr>
        <p:spPr>
          <a:xfrm>
            <a:off x="6897110" y="5176733"/>
            <a:ext cx="4390293" cy="1118559"/>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16" name="Picture 15">
            <a:extLst>
              <a:ext uri="{FF2B5EF4-FFF2-40B4-BE49-F238E27FC236}">
                <a16:creationId xmlns:a16="http://schemas.microsoft.com/office/drawing/2014/main" id="{34A99226-8D6A-D54D-8315-837F94B6B714}"/>
              </a:ext>
            </a:extLst>
          </p:cNvPr>
          <p:cNvPicPr>
            <a:picLocks noChangeAspect="1"/>
          </p:cNvPicPr>
          <p:nvPr userDrawn="1"/>
        </p:nvPicPr>
        <p:blipFill>
          <a:blip r:embed="rId2"/>
          <a:stretch>
            <a:fillRect/>
          </a:stretch>
        </p:blipFill>
        <p:spPr>
          <a:xfrm>
            <a:off x="1847851" y="542193"/>
            <a:ext cx="4469822" cy="5824697"/>
          </a:xfrm>
          <a:prstGeom prst="rect">
            <a:avLst/>
          </a:prstGeom>
        </p:spPr>
      </p:pic>
      <p:sp>
        <p:nvSpPr>
          <p:cNvPr id="12" name="Title 1">
            <a:extLst>
              <a:ext uri="{FF2B5EF4-FFF2-40B4-BE49-F238E27FC236}">
                <a16:creationId xmlns:a16="http://schemas.microsoft.com/office/drawing/2014/main" id="{B538DDB3-D44F-0E4D-8CF6-82C4841F78A3}"/>
              </a:ext>
            </a:extLst>
          </p:cNvPr>
          <p:cNvSpPr>
            <a:spLocks noGrp="1"/>
          </p:cNvSpPr>
          <p:nvPr>
            <p:ph type="title"/>
          </p:nvPr>
        </p:nvSpPr>
        <p:spPr>
          <a:xfrm rot="16200000">
            <a:off x="-2083743" y="3129897"/>
            <a:ext cx="5824698" cy="649287"/>
          </a:xfrm>
        </p:spPr>
        <p:txBody>
          <a:bodyPr anchor="ctr">
            <a:normAutofit/>
          </a:bodyPr>
          <a:lstStyle>
            <a:lvl1pPr algn="ctr">
              <a:defRPr sz="35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6384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10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1000"/>
                                        <p:tgtEl>
                                          <p:spTgt spid="1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387549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37552196-F478-462F-B2B5-CAC14B5B97C0}" type="slidenum">
              <a:rPr lang="en-US"/>
              <a:pPr>
                <a:defRPr/>
              </a:pPr>
              <a:t>‹#›</a:t>
            </a:fld>
            <a:endParaRPr lang="en-US" dirty="0"/>
          </a:p>
        </p:txBody>
      </p:sp>
    </p:spTree>
    <p:custDataLst>
      <p:tags r:id="rId1"/>
    </p:custDataLst>
    <p:extLst>
      <p:ext uri="{BB962C8B-B14F-4D97-AF65-F5344CB8AC3E}">
        <p14:creationId xmlns:p14="http://schemas.microsoft.com/office/powerpoint/2010/main" val="411045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1-01">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C8A83141-F08D-7943-9BD8-344F20BC8A23}"/>
              </a:ext>
            </a:extLst>
          </p:cNvPr>
          <p:cNvSpPr/>
          <p:nvPr userDrawn="1"/>
        </p:nvSpPr>
        <p:spPr>
          <a:xfrm>
            <a:off x="1991138" y="3748446"/>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6CEC7888-D0DE-B144-9EC9-DBB78F7E754C}"/>
              </a:ext>
            </a:extLst>
          </p:cNvPr>
          <p:cNvSpPr/>
          <p:nvPr userDrawn="1"/>
        </p:nvSpPr>
        <p:spPr>
          <a:xfrm>
            <a:off x="1958101" y="5090049"/>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E7589C91-41C6-7C45-9F8C-6B14C141F7FC}"/>
              </a:ext>
            </a:extLst>
          </p:cNvPr>
          <p:cNvSpPr/>
          <p:nvPr userDrawn="1"/>
        </p:nvSpPr>
        <p:spPr>
          <a:xfrm>
            <a:off x="7625251" y="2370884"/>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5ECA4E02-3FAF-6E48-94E1-692245AA0D0C}"/>
              </a:ext>
            </a:extLst>
          </p:cNvPr>
          <p:cNvSpPr/>
          <p:nvPr userDrawn="1"/>
        </p:nvSpPr>
        <p:spPr>
          <a:xfrm>
            <a:off x="7625251" y="3736992"/>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DC9DBB01-2E44-EB40-8488-5C6A8BFDADFE}"/>
              </a:ext>
            </a:extLst>
          </p:cNvPr>
          <p:cNvSpPr/>
          <p:nvPr userDrawn="1"/>
        </p:nvSpPr>
        <p:spPr>
          <a:xfrm>
            <a:off x="7625251" y="5115680"/>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1020C156-A6D4-114E-8617-9772B3E82DEB}"/>
              </a:ext>
            </a:extLst>
          </p:cNvPr>
          <p:cNvSpPr/>
          <p:nvPr userDrawn="1"/>
        </p:nvSpPr>
        <p:spPr>
          <a:xfrm>
            <a:off x="1958101" y="2363243"/>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11A61B5-32EA-C84D-84C8-9F273F396B63}"/>
              </a:ext>
            </a:extLst>
          </p:cNvPr>
          <p:cNvSpPr>
            <a:spLocks noGrp="1"/>
          </p:cNvSpPr>
          <p:nvPr>
            <p:ph type="body" idx="1"/>
          </p:nvPr>
        </p:nvSpPr>
        <p:spPr>
          <a:xfrm>
            <a:off x="699301" y="1144043"/>
            <a:ext cx="10795860" cy="356393"/>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 name="Title 1">
            <a:extLst>
              <a:ext uri="{FF2B5EF4-FFF2-40B4-BE49-F238E27FC236}">
                <a16:creationId xmlns:a16="http://schemas.microsoft.com/office/drawing/2014/main" id="{886D447B-D0E8-BC4F-A466-1ECE6A4021D8}"/>
              </a:ext>
            </a:extLst>
          </p:cNvPr>
          <p:cNvSpPr>
            <a:spLocks noGrp="1"/>
          </p:cNvSpPr>
          <p:nvPr>
            <p:ph type="title"/>
          </p:nvPr>
        </p:nvSpPr>
        <p:spPr>
          <a:xfrm>
            <a:off x="699301" y="393901"/>
            <a:ext cx="10795860" cy="649287"/>
          </a:xfrm>
        </p:spPr>
        <p:txBody>
          <a:bodyPr anchor="ctr">
            <a:normAutofit/>
          </a:bodyPr>
          <a:lstStyle>
            <a:lvl1pPr algn="ctr">
              <a:defRPr sz="3500" b="1">
                <a:solidFill>
                  <a:schemeClr val="tx1"/>
                </a:solidFill>
              </a:defRPr>
            </a:lvl1pPr>
          </a:lstStyle>
          <a:p>
            <a:r>
              <a:rPr lang="en-US" dirty="0"/>
              <a:t>Click to edit Master title style</a:t>
            </a:r>
          </a:p>
        </p:txBody>
      </p:sp>
      <p:sp>
        <p:nvSpPr>
          <p:cNvPr id="10" name="Text Placeholder 2">
            <a:extLst>
              <a:ext uri="{FF2B5EF4-FFF2-40B4-BE49-F238E27FC236}">
                <a16:creationId xmlns:a16="http://schemas.microsoft.com/office/drawing/2014/main" id="{A91B989F-79C9-FE42-8A08-3DF8FC60D483}"/>
              </a:ext>
            </a:extLst>
          </p:cNvPr>
          <p:cNvSpPr>
            <a:spLocks noGrp="1"/>
          </p:cNvSpPr>
          <p:nvPr>
            <p:ph type="body" idx="10"/>
          </p:nvPr>
        </p:nvSpPr>
        <p:spPr>
          <a:xfrm>
            <a:off x="1991138" y="25160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 Placeholder 2">
            <a:extLst>
              <a:ext uri="{FF2B5EF4-FFF2-40B4-BE49-F238E27FC236}">
                <a16:creationId xmlns:a16="http://schemas.microsoft.com/office/drawing/2014/main" id="{EFA01419-2860-5945-86B0-6B6B0245C5CF}"/>
              </a:ext>
            </a:extLst>
          </p:cNvPr>
          <p:cNvSpPr>
            <a:spLocks noGrp="1"/>
          </p:cNvSpPr>
          <p:nvPr>
            <p:ph type="body" idx="11"/>
          </p:nvPr>
        </p:nvSpPr>
        <p:spPr>
          <a:xfrm>
            <a:off x="1991138" y="38749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2">
            <a:extLst>
              <a:ext uri="{FF2B5EF4-FFF2-40B4-BE49-F238E27FC236}">
                <a16:creationId xmlns:a16="http://schemas.microsoft.com/office/drawing/2014/main" id="{5513FB51-A08B-AA49-882F-94A6C641BE48}"/>
              </a:ext>
            </a:extLst>
          </p:cNvPr>
          <p:cNvSpPr>
            <a:spLocks noGrp="1"/>
          </p:cNvSpPr>
          <p:nvPr>
            <p:ph type="body" idx="12"/>
          </p:nvPr>
        </p:nvSpPr>
        <p:spPr>
          <a:xfrm>
            <a:off x="1991138" y="52338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7625251" y="25160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Text Placeholder 2">
            <a:extLst>
              <a:ext uri="{FF2B5EF4-FFF2-40B4-BE49-F238E27FC236}">
                <a16:creationId xmlns:a16="http://schemas.microsoft.com/office/drawing/2014/main" id="{79A008D2-833A-2C43-9F49-B7900510165C}"/>
              </a:ext>
            </a:extLst>
          </p:cNvPr>
          <p:cNvSpPr>
            <a:spLocks noGrp="1"/>
          </p:cNvSpPr>
          <p:nvPr>
            <p:ph type="body" idx="14"/>
          </p:nvPr>
        </p:nvSpPr>
        <p:spPr>
          <a:xfrm>
            <a:off x="7625251" y="38749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5" name="Text Placeholder 2">
            <a:extLst>
              <a:ext uri="{FF2B5EF4-FFF2-40B4-BE49-F238E27FC236}">
                <a16:creationId xmlns:a16="http://schemas.microsoft.com/office/drawing/2014/main" id="{A8C6F51B-71B6-D247-AEE0-365B077F262B}"/>
              </a:ext>
            </a:extLst>
          </p:cNvPr>
          <p:cNvSpPr>
            <a:spLocks noGrp="1"/>
          </p:cNvSpPr>
          <p:nvPr>
            <p:ph type="body" idx="15"/>
          </p:nvPr>
        </p:nvSpPr>
        <p:spPr>
          <a:xfrm>
            <a:off x="7625251" y="52338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grpSp>
        <p:nvGrpSpPr>
          <p:cNvPr id="8" name="Group 7">
            <a:extLst>
              <a:ext uri="{FF2B5EF4-FFF2-40B4-BE49-F238E27FC236}">
                <a16:creationId xmlns:a16="http://schemas.microsoft.com/office/drawing/2014/main" id="{61063D9B-D229-8346-9E79-2D82D865EACB}"/>
              </a:ext>
            </a:extLst>
          </p:cNvPr>
          <p:cNvGrpSpPr/>
          <p:nvPr userDrawn="1"/>
        </p:nvGrpSpPr>
        <p:grpSpPr>
          <a:xfrm>
            <a:off x="704499" y="2323457"/>
            <a:ext cx="1160472" cy="1160472"/>
            <a:chOff x="556788" y="2323457"/>
            <a:chExt cx="1160472" cy="1160472"/>
          </a:xfrm>
        </p:grpSpPr>
        <p:sp>
          <p:nvSpPr>
            <p:cNvPr id="39" name="Oval 38">
              <a:extLst>
                <a:ext uri="{FF2B5EF4-FFF2-40B4-BE49-F238E27FC236}">
                  <a16:creationId xmlns:a16="http://schemas.microsoft.com/office/drawing/2014/main" id="{45B00455-6E46-8B46-A18D-7A9A00384A30}"/>
                </a:ext>
              </a:extLst>
            </p:cNvPr>
            <p:cNvSpPr/>
            <p:nvPr userDrawn="1"/>
          </p:nvSpPr>
          <p:spPr>
            <a:xfrm>
              <a:off x="556788" y="2323457"/>
              <a:ext cx="1160472" cy="11604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33">
              <a:extLst>
                <a:ext uri="{FF2B5EF4-FFF2-40B4-BE49-F238E27FC236}">
                  <a16:creationId xmlns:a16="http://schemas.microsoft.com/office/drawing/2014/main" id="{B44FA5C2-E388-5E4A-9961-D20C3712C3BB}"/>
                </a:ext>
              </a:extLst>
            </p:cNvPr>
            <p:cNvGrpSpPr>
              <a:grpSpLocks/>
            </p:cNvGrpSpPr>
            <p:nvPr userDrawn="1"/>
          </p:nvGrpSpPr>
          <p:grpSpPr bwMode="auto">
            <a:xfrm>
              <a:off x="754290" y="2516082"/>
              <a:ext cx="755072" cy="756526"/>
              <a:chOff x="2912" y="2571"/>
              <a:chExt cx="519" cy="520"/>
            </a:xfrm>
            <a:solidFill>
              <a:schemeClr val="tx1"/>
            </a:solidFill>
          </p:grpSpPr>
          <p:sp>
            <p:nvSpPr>
              <p:cNvPr id="55" name="Freeform 34">
                <a:extLst>
                  <a:ext uri="{FF2B5EF4-FFF2-40B4-BE49-F238E27FC236}">
                    <a16:creationId xmlns:a16="http://schemas.microsoft.com/office/drawing/2014/main" id="{6447D0AE-7A7A-3746-8105-EC3F47E650A2}"/>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 name="Freeform 35">
                <a:extLst>
                  <a:ext uri="{FF2B5EF4-FFF2-40B4-BE49-F238E27FC236}">
                    <a16:creationId xmlns:a16="http://schemas.microsoft.com/office/drawing/2014/main" id="{C14DF863-1AE3-4143-9E89-7636806CAAB4}"/>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 name="Freeform 36">
                <a:extLst>
                  <a:ext uri="{FF2B5EF4-FFF2-40B4-BE49-F238E27FC236}">
                    <a16:creationId xmlns:a16="http://schemas.microsoft.com/office/drawing/2014/main" id="{7FD99BF0-F398-A741-98E5-13429865838E}"/>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 name="Freeform 37">
                <a:extLst>
                  <a:ext uri="{FF2B5EF4-FFF2-40B4-BE49-F238E27FC236}">
                    <a16:creationId xmlns:a16="http://schemas.microsoft.com/office/drawing/2014/main" id="{4AC4F1AC-045B-B442-B8AA-EE50502A8539}"/>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16" name="Group 15">
            <a:extLst>
              <a:ext uri="{FF2B5EF4-FFF2-40B4-BE49-F238E27FC236}">
                <a16:creationId xmlns:a16="http://schemas.microsoft.com/office/drawing/2014/main" id="{ED750984-47C0-D74F-A46E-EC72A2CF5A20}"/>
              </a:ext>
            </a:extLst>
          </p:cNvPr>
          <p:cNvGrpSpPr/>
          <p:nvPr userDrawn="1"/>
        </p:nvGrpSpPr>
        <p:grpSpPr>
          <a:xfrm>
            <a:off x="699301" y="3680217"/>
            <a:ext cx="1160472" cy="1160472"/>
            <a:chOff x="551590" y="3680217"/>
            <a:chExt cx="1160472" cy="1160472"/>
          </a:xfrm>
        </p:grpSpPr>
        <p:sp>
          <p:nvSpPr>
            <p:cNvPr id="49" name="Oval 48">
              <a:extLst>
                <a:ext uri="{FF2B5EF4-FFF2-40B4-BE49-F238E27FC236}">
                  <a16:creationId xmlns:a16="http://schemas.microsoft.com/office/drawing/2014/main" id="{098A5D26-9E95-4F40-850D-ECE522F844A5}"/>
                </a:ext>
              </a:extLst>
            </p:cNvPr>
            <p:cNvSpPr/>
            <p:nvPr userDrawn="1"/>
          </p:nvSpPr>
          <p:spPr>
            <a:xfrm>
              <a:off x="551590" y="3680217"/>
              <a:ext cx="1160472" cy="11604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33">
              <a:extLst>
                <a:ext uri="{FF2B5EF4-FFF2-40B4-BE49-F238E27FC236}">
                  <a16:creationId xmlns:a16="http://schemas.microsoft.com/office/drawing/2014/main" id="{6CC6C68F-D187-3244-8F8F-7E14547D78B2}"/>
                </a:ext>
              </a:extLst>
            </p:cNvPr>
            <p:cNvGrpSpPr>
              <a:grpSpLocks/>
            </p:cNvGrpSpPr>
            <p:nvPr userDrawn="1"/>
          </p:nvGrpSpPr>
          <p:grpSpPr bwMode="auto">
            <a:xfrm>
              <a:off x="760272" y="3893154"/>
              <a:ext cx="755072" cy="756526"/>
              <a:chOff x="2912" y="2571"/>
              <a:chExt cx="519" cy="520"/>
            </a:xfrm>
            <a:solidFill>
              <a:schemeClr val="tx1"/>
            </a:solidFill>
          </p:grpSpPr>
          <p:sp>
            <p:nvSpPr>
              <p:cNvPr id="65" name="Freeform 34">
                <a:extLst>
                  <a:ext uri="{FF2B5EF4-FFF2-40B4-BE49-F238E27FC236}">
                    <a16:creationId xmlns:a16="http://schemas.microsoft.com/office/drawing/2014/main" id="{70B5B1FB-CF53-5C4E-8683-C61EBEA7F5A6}"/>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6" name="Freeform 35">
                <a:extLst>
                  <a:ext uri="{FF2B5EF4-FFF2-40B4-BE49-F238E27FC236}">
                    <a16:creationId xmlns:a16="http://schemas.microsoft.com/office/drawing/2014/main" id="{DDEFD08F-5151-6244-AD95-F0EA58DD13F2}"/>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 name="Freeform 36">
                <a:extLst>
                  <a:ext uri="{FF2B5EF4-FFF2-40B4-BE49-F238E27FC236}">
                    <a16:creationId xmlns:a16="http://schemas.microsoft.com/office/drawing/2014/main" id="{3ED41D9A-E3D8-C543-B61C-857A79E3CD03}"/>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 name="Freeform 37">
                <a:extLst>
                  <a:ext uri="{FF2B5EF4-FFF2-40B4-BE49-F238E27FC236}">
                    <a16:creationId xmlns:a16="http://schemas.microsoft.com/office/drawing/2014/main" id="{59E77FD6-D2D4-D64B-83AF-06FCDB4F119E}"/>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17" name="Group 16">
            <a:extLst>
              <a:ext uri="{FF2B5EF4-FFF2-40B4-BE49-F238E27FC236}">
                <a16:creationId xmlns:a16="http://schemas.microsoft.com/office/drawing/2014/main" id="{E3937D52-EA12-6D4C-8580-525976D3C09C}"/>
              </a:ext>
            </a:extLst>
          </p:cNvPr>
          <p:cNvGrpSpPr/>
          <p:nvPr userDrawn="1"/>
        </p:nvGrpSpPr>
        <p:grpSpPr>
          <a:xfrm>
            <a:off x="699301" y="5058905"/>
            <a:ext cx="1160472" cy="1160472"/>
            <a:chOff x="551590" y="5058905"/>
            <a:chExt cx="1160472" cy="1160472"/>
          </a:xfrm>
        </p:grpSpPr>
        <p:sp>
          <p:nvSpPr>
            <p:cNvPr id="50" name="Oval 49">
              <a:extLst>
                <a:ext uri="{FF2B5EF4-FFF2-40B4-BE49-F238E27FC236}">
                  <a16:creationId xmlns:a16="http://schemas.microsoft.com/office/drawing/2014/main" id="{57D80B96-CC2B-424A-A990-0D638A5E5240}"/>
                </a:ext>
              </a:extLst>
            </p:cNvPr>
            <p:cNvSpPr/>
            <p:nvPr userDrawn="1"/>
          </p:nvSpPr>
          <p:spPr>
            <a:xfrm>
              <a:off x="551590" y="5058905"/>
              <a:ext cx="1160472" cy="11604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33">
              <a:extLst>
                <a:ext uri="{FF2B5EF4-FFF2-40B4-BE49-F238E27FC236}">
                  <a16:creationId xmlns:a16="http://schemas.microsoft.com/office/drawing/2014/main" id="{079EAE78-1D49-E64B-AF3F-D4B60E2D6B71}"/>
                </a:ext>
              </a:extLst>
            </p:cNvPr>
            <p:cNvGrpSpPr>
              <a:grpSpLocks/>
            </p:cNvGrpSpPr>
            <p:nvPr userDrawn="1"/>
          </p:nvGrpSpPr>
          <p:grpSpPr bwMode="auto">
            <a:xfrm>
              <a:off x="754290" y="5260878"/>
              <a:ext cx="755072" cy="756526"/>
              <a:chOff x="2912" y="2571"/>
              <a:chExt cx="519" cy="520"/>
            </a:xfrm>
            <a:solidFill>
              <a:schemeClr val="tx1"/>
            </a:solidFill>
          </p:grpSpPr>
          <p:sp>
            <p:nvSpPr>
              <p:cNvPr id="70" name="Freeform 34">
                <a:extLst>
                  <a:ext uri="{FF2B5EF4-FFF2-40B4-BE49-F238E27FC236}">
                    <a16:creationId xmlns:a16="http://schemas.microsoft.com/office/drawing/2014/main" id="{539045E4-E9FE-C243-8994-96246581D3F5}"/>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 name="Freeform 35">
                <a:extLst>
                  <a:ext uri="{FF2B5EF4-FFF2-40B4-BE49-F238E27FC236}">
                    <a16:creationId xmlns:a16="http://schemas.microsoft.com/office/drawing/2014/main" id="{C0BC9D2D-410A-AF4A-AF08-5475B2548A2E}"/>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 name="Freeform 36">
                <a:extLst>
                  <a:ext uri="{FF2B5EF4-FFF2-40B4-BE49-F238E27FC236}">
                    <a16:creationId xmlns:a16="http://schemas.microsoft.com/office/drawing/2014/main" id="{9911E48C-1F3E-9448-BAD5-25F0153EC87D}"/>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3" name="Freeform 37">
                <a:extLst>
                  <a:ext uri="{FF2B5EF4-FFF2-40B4-BE49-F238E27FC236}">
                    <a16:creationId xmlns:a16="http://schemas.microsoft.com/office/drawing/2014/main" id="{1671BD93-1EA6-494E-A5DA-E692FAFD35AA}"/>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94" name="Group 93">
            <a:extLst>
              <a:ext uri="{FF2B5EF4-FFF2-40B4-BE49-F238E27FC236}">
                <a16:creationId xmlns:a16="http://schemas.microsoft.com/office/drawing/2014/main" id="{021F4E73-7801-B44E-B727-E29477DC48CA}"/>
              </a:ext>
            </a:extLst>
          </p:cNvPr>
          <p:cNvGrpSpPr/>
          <p:nvPr userDrawn="1"/>
        </p:nvGrpSpPr>
        <p:grpSpPr>
          <a:xfrm>
            <a:off x="6356552" y="2323457"/>
            <a:ext cx="1160472" cy="1160472"/>
            <a:chOff x="6208841" y="2323457"/>
            <a:chExt cx="1160472" cy="1160472"/>
          </a:xfrm>
        </p:grpSpPr>
        <p:sp>
          <p:nvSpPr>
            <p:cNvPr id="51" name="Oval 50">
              <a:extLst>
                <a:ext uri="{FF2B5EF4-FFF2-40B4-BE49-F238E27FC236}">
                  <a16:creationId xmlns:a16="http://schemas.microsoft.com/office/drawing/2014/main" id="{DDFC4529-9850-9C4E-9E38-E35FAFBCE018}"/>
                </a:ext>
              </a:extLst>
            </p:cNvPr>
            <p:cNvSpPr/>
            <p:nvPr userDrawn="1"/>
          </p:nvSpPr>
          <p:spPr>
            <a:xfrm>
              <a:off x="6208841" y="2323457"/>
              <a:ext cx="1160472" cy="11604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33">
              <a:extLst>
                <a:ext uri="{FF2B5EF4-FFF2-40B4-BE49-F238E27FC236}">
                  <a16:creationId xmlns:a16="http://schemas.microsoft.com/office/drawing/2014/main" id="{21BD3D57-1AF5-7A43-9EE4-0AE55792DCA5}"/>
                </a:ext>
              </a:extLst>
            </p:cNvPr>
            <p:cNvGrpSpPr>
              <a:grpSpLocks/>
            </p:cNvGrpSpPr>
            <p:nvPr userDrawn="1"/>
          </p:nvGrpSpPr>
          <p:grpSpPr bwMode="auto">
            <a:xfrm>
              <a:off x="6406343" y="2553908"/>
              <a:ext cx="755072" cy="756526"/>
              <a:chOff x="2912" y="2571"/>
              <a:chExt cx="519" cy="520"/>
            </a:xfrm>
            <a:solidFill>
              <a:schemeClr val="tx1"/>
            </a:solidFill>
          </p:grpSpPr>
          <p:sp>
            <p:nvSpPr>
              <p:cNvPr id="75" name="Freeform 34">
                <a:extLst>
                  <a:ext uri="{FF2B5EF4-FFF2-40B4-BE49-F238E27FC236}">
                    <a16:creationId xmlns:a16="http://schemas.microsoft.com/office/drawing/2014/main" id="{A5009052-6FC4-AC49-B426-6F70BF35C81D}"/>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6" name="Freeform 35">
                <a:extLst>
                  <a:ext uri="{FF2B5EF4-FFF2-40B4-BE49-F238E27FC236}">
                    <a16:creationId xmlns:a16="http://schemas.microsoft.com/office/drawing/2014/main" id="{9E73D863-114B-4241-8B57-902214568D8B}"/>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7" name="Freeform 36">
                <a:extLst>
                  <a:ext uri="{FF2B5EF4-FFF2-40B4-BE49-F238E27FC236}">
                    <a16:creationId xmlns:a16="http://schemas.microsoft.com/office/drawing/2014/main" id="{96CF84AC-C1E2-D64C-AC6E-852F6353AFFC}"/>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8" name="Freeform 37">
                <a:extLst>
                  <a:ext uri="{FF2B5EF4-FFF2-40B4-BE49-F238E27FC236}">
                    <a16:creationId xmlns:a16="http://schemas.microsoft.com/office/drawing/2014/main" id="{3DDD744C-8BAB-C54D-B018-7D0CF23BC9DE}"/>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96" name="Group 95">
            <a:extLst>
              <a:ext uri="{FF2B5EF4-FFF2-40B4-BE49-F238E27FC236}">
                <a16:creationId xmlns:a16="http://schemas.microsoft.com/office/drawing/2014/main" id="{F70F5CAF-D65A-E04D-94EF-EA19FC0968AA}"/>
              </a:ext>
            </a:extLst>
          </p:cNvPr>
          <p:cNvGrpSpPr/>
          <p:nvPr userDrawn="1"/>
        </p:nvGrpSpPr>
        <p:grpSpPr>
          <a:xfrm>
            <a:off x="6351354" y="3680217"/>
            <a:ext cx="1160472" cy="1160472"/>
            <a:chOff x="6203643" y="3680217"/>
            <a:chExt cx="1160472" cy="1160472"/>
          </a:xfrm>
        </p:grpSpPr>
        <p:sp>
          <p:nvSpPr>
            <p:cNvPr id="52" name="Oval 51">
              <a:extLst>
                <a:ext uri="{FF2B5EF4-FFF2-40B4-BE49-F238E27FC236}">
                  <a16:creationId xmlns:a16="http://schemas.microsoft.com/office/drawing/2014/main" id="{813D638D-33C5-2743-A97A-7564CB8DA6F2}"/>
                </a:ext>
              </a:extLst>
            </p:cNvPr>
            <p:cNvSpPr/>
            <p:nvPr userDrawn="1"/>
          </p:nvSpPr>
          <p:spPr>
            <a:xfrm>
              <a:off x="6203643" y="3680217"/>
              <a:ext cx="1160472" cy="11604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33">
              <a:extLst>
                <a:ext uri="{FF2B5EF4-FFF2-40B4-BE49-F238E27FC236}">
                  <a16:creationId xmlns:a16="http://schemas.microsoft.com/office/drawing/2014/main" id="{445A4A75-97FC-D045-88A1-0B0B3095A67F}"/>
                </a:ext>
              </a:extLst>
            </p:cNvPr>
            <p:cNvGrpSpPr>
              <a:grpSpLocks/>
            </p:cNvGrpSpPr>
            <p:nvPr userDrawn="1"/>
          </p:nvGrpSpPr>
          <p:grpSpPr bwMode="auto">
            <a:xfrm>
              <a:off x="6406343" y="3924433"/>
              <a:ext cx="755072" cy="756526"/>
              <a:chOff x="2912" y="2571"/>
              <a:chExt cx="519" cy="520"/>
            </a:xfrm>
            <a:solidFill>
              <a:schemeClr val="tx1"/>
            </a:solidFill>
          </p:grpSpPr>
          <p:sp>
            <p:nvSpPr>
              <p:cNvPr id="80" name="Freeform 34">
                <a:extLst>
                  <a:ext uri="{FF2B5EF4-FFF2-40B4-BE49-F238E27FC236}">
                    <a16:creationId xmlns:a16="http://schemas.microsoft.com/office/drawing/2014/main" id="{D5CC2F6F-31D9-FD4F-A603-5A1C21835202}"/>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 name="Freeform 35">
                <a:extLst>
                  <a:ext uri="{FF2B5EF4-FFF2-40B4-BE49-F238E27FC236}">
                    <a16:creationId xmlns:a16="http://schemas.microsoft.com/office/drawing/2014/main" id="{8615208C-F1D1-5A40-A847-C011D583A344}"/>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2" name="Freeform 36">
                <a:extLst>
                  <a:ext uri="{FF2B5EF4-FFF2-40B4-BE49-F238E27FC236}">
                    <a16:creationId xmlns:a16="http://schemas.microsoft.com/office/drawing/2014/main" id="{6CC66361-AC94-1F4E-BBE8-300A2DFC452B}"/>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3" name="Freeform 37">
                <a:extLst>
                  <a:ext uri="{FF2B5EF4-FFF2-40B4-BE49-F238E27FC236}">
                    <a16:creationId xmlns:a16="http://schemas.microsoft.com/office/drawing/2014/main" id="{BAC38667-D33F-6A4D-AB24-2C1C9F31F414}"/>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95" name="Group 94">
            <a:extLst>
              <a:ext uri="{FF2B5EF4-FFF2-40B4-BE49-F238E27FC236}">
                <a16:creationId xmlns:a16="http://schemas.microsoft.com/office/drawing/2014/main" id="{B1551A64-B5C1-6042-818A-16B987423817}"/>
              </a:ext>
            </a:extLst>
          </p:cNvPr>
          <p:cNvGrpSpPr/>
          <p:nvPr userDrawn="1"/>
        </p:nvGrpSpPr>
        <p:grpSpPr>
          <a:xfrm>
            <a:off x="6351354" y="5058905"/>
            <a:ext cx="1160472" cy="1160472"/>
            <a:chOff x="6203643" y="5058905"/>
            <a:chExt cx="1160472" cy="1160472"/>
          </a:xfrm>
        </p:grpSpPr>
        <p:sp>
          <p:nvSpPr>
            <p:cNvPr id="53" name="Oval 52">
              <a:extLst>
                <a:ext uri="{FF2B5EF4-FFF2-40B4-BE49-F238E27FC236}">
                  <a16:creationId xmlns:a16="http://schemas.microsoft.com/office/drawing/2014/main" id="{231F069E-454E-8F43-B1E6-0D447575B529}"/>
                </a:ext>
              </a:extLst>
            </p:cNvPr>
            <p:cNvSpPr/>
            <p:nvPr userDrawn="1"/>
          </p:nvSpPr>
          <p:spPr>
            <a:xfrm>
              <a:off x="6203643" y="5058905"/>
              <a:ext cx="1160472" cy="11604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33">
              <a:extLst>
                <a:ext uri="{FF2B5EF4-FFF2-40B4-BE49-F238E27FC236}">
                  <a16:creationId xmlns:a16="http://schemas.microsoft.com/office/drawing/2014/main" id="{E3F23ED1-2ECE-CF46-9107-DFE76EC7C033}"/>
                </a:ext>
              </a:extLst>
            </p:cNvPr>
            <p:cNvGrpSpPr>
              <a:grpSpLocks/>
            </p:cNvGrpSpPr>
            <p:nvPr userDrawn="1"/>
          </p:nvGrpSpPr>
          <p:grpSpPr bwMode="auto">
            <a:xfrm>
              <a:off x="6406343" y="5264211"/>
              <a:ext cx="755072" cy="756526"/>
              <a:chOff x="2912" y="2571"/>
              <a:chExt cx="519" cy="520"/>
            </a:xfrm>
            <a:solidFill>
              <a:schemeClr val="tx1"/>
            </a:solidFill>
          </p:grpSpPr>
          <p:sp>
            <p:nvSpPr>
              <p:cNvPr id="85" name="Freeform 34">
                <a:extLst>
                  <a:ext uri="{FF2B5EF4-FFF2-40B4-BE49-F238E27FC236}">
                    <a16:creationId xmlns:a16="http://schemas.microsoft.com/office/drawing/2014/main" id="{CA69B7F8-50BD-CC4E-AD31-0CF80654635F}"/>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 name="Freeform 35">
                <a:extLst>
                  <a:ext uri="{FF2B5EF4-FFF2-40B4-BE49-F238E27FC236}">
                    <a16:creationId xmlns:a16="http://schemas.microsoft.com/office/drawing/2014/main" id="{A0410CA0-C089-A349-B53C-D28995BB1B2B}"/>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 name="Freeform 36">
                <a:extLst>
                  <a:ext uri="{FF2B5EF4-FFF2-40B4-BE49-F238E27FC236}">
                    <a16:creationId xmlns:a16="http://schemas.microsoft.com/office/drawing/2014/main" id="{943FF10D-481F-6A4E-A75D-A76F448C2408}"/>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8" name="Freeform 37">
                <a:extLst>
                  <a:ext uri="{FF2B5EF4-FFF2-40B4-BE49-F238E27FC236}">
                    <a16:creationId xmlns:a16="http://schemas.microsoft.com/office/drawing/2014/main" id="{77673B6E-86E1-1344-9742-0A5D2EB23268}"/>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spTree>
    <p:custDataLst>
      <p:tags r:id="rId1"/>
    </p:custDataLst>
    <p:extLst>
      <p:ext uri="{BB962C8B-B14F-4D97-AF65-F5344CB8AC3E}">
        <p14:creationId xmlns:p14="http://schemas.microsoft.com/office/powerpoint/2010/main" val="30823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10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1000"/>
                                        <p:tgtEl>
                                          <p:spTgt spid="12">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1000"/>
                                        <p:tgtEl>
                                          <p:spTgt spid="1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1000"/>
                                        <p:tgtEl>
                                          <p:spTgt spid="15">
                                            <p:txEl>
                                              <p:pRg st="0" end="0"/>
                                            </p:txEl>
                                          </p:spTgt>
                                        </p:tgtEl>
                                      </p:cBhvr>
                                    </p:animEffect>
                                  </p:childTnLst>
                                </p:cTn>
                              </p:par>
                              <p:par>
                                <p:cTn id="23" presetID="2" presetClass="entr" presetSubtype="8" fill="hold" grpId="1"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8" fill="hold" grpId="1"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1"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additive="base">
                                        <p:cTn id="3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grpId="1"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additive="base">
                                        <p:cTn id="3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3">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fill="hold" grpId="1"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 calcmode="lin" valueType="num">
                                      <p:cBhvr additive="base">
                                        <p:cTn id="4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4">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fill="hold" grpId="1" nodeType="with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 calcmode="lin" valueType="num">
                                      <p:cBhvr additive="base">
                                        <p:cTn id="4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5">
                                            <p:txEl>
                                              <p:pRg st="0" end="0"/>
                                            </p:txEl>
                                          </p:spTgt>
                                        </p:tgtEl>
                                        <p:attrNameLst>
                                          <p:attrName>ppt_y</p:attrName>
                                        </p:attrNameLst>
                                      </p:cBhvr>
                                      <p:tavLst>
                                        <p:tav tm="0">
                                          <p:val>
                                            <p:strVal val="#ppt_y"/>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childTnLst>
                                </p:cTn>
                              </p:par>
                              <p:par>
                                <p:cTn id="59" presetID="10"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000"/>
                                        <p:tgtEl>
                                          <p:spTgt spid="32"/>
                                        </p:tgtEl>
                                      </p:cBhvr>
                                    </p:animEffect>
                                  </p:childTnLst>
                                </p:cTn>
                              </p:par>
                              <p:par>
                                <p:cTn id="65" presetID="10" presetClass="entr" presetSubtype="0" fill="hold" nodeType="withEffect">
                                  <p:stCondLst>
                                    <p:cond delay="0"/>
                                  </p:stCondLst>
                                  <p:childTnLst>
                                    <p:set>
                                      <p:cBhvr>
                                        <p:cTn id="66" dur="1" fill="hold">
                                          <p:stCondLst>
                                            <p:cond delay="0"/>
                                          </p:stCondLst>
                                        </p:cTn>
                                        <p:tgtEl>
                                          <p:spTgt spid="95"/>
                                        </p:tgtEl>
                                        <p:attrNameLst>
                                          <p:attrName>style.visibility</p:attrName>
                                        </p:attrNameLst>
                                      </p:cBhvr>
                                      <p:to>
                                        <p:strVal val="visible"/>
                                      </p:to>
                                    </p:set>
                                    <p:animEffect transition="in" filter="fade">
                                      <p:cBhvr>
                                        <p:cTn id="67" dur="1000"/>
                                        <p:tgtEl>
                                          <p:spTgt spid="95"/>
                                        </p:tgtEl>
                                      </p:cBhvr>
                                    </p:animEffect>
                                  </p:childTnLst>
                                </p:cTn>
                              </p:par>
                              <p:par>
                                <p:cTn id="68" presetID="10" presetClass="entr" presetSubtype="0" fill="hold" nodeType="withEffect">
                                  <p:stCondLst>
                                    <p:cond delay="0"/>
                                  </p:stCondLst>
                                  <p:childTnLst>
                                    <p:set>
                                      <p:cBhvr>
                                        <p:cTn id="69" dur="1" fill="hold">
                                          <p:stCondLst>
                                            <p:cond delay="0"/>
                                          </p:stCondLst>
                                        </p:cTn>
                                        <p:tgtEl>
                                          <p:spTgt spid="96"/>
                                        </p:tgtEl>
                                        <p:attrNameLst>
                                          <p:attrName>style.visibility</p:attrName>
                                        </p:attrNameLst>
                                      </p:cBhvr>
                                      <p:to>
                                        <p:strVal val="visible"/>
                                      </p:to>
                                    </p:set>
                                    <p:animEffect transition="in" filter="fade">
                                      <p:cBhvr>
                                        <p:cTn id="70" dur="1000"/>
                                        <p:tgtEl>
                                          <p:spTgt spid="96"/>
                                        </p:tgtEl>
                                      </p:cBhvr>
                                    </p:animEffect>
                                  </p:childTnLst>
                                </p:cTn>
                              </p:par>
                              <p:par>
                                <p:cTn id="71" presetID="10"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fade">
                                      <p:cBhvr>
                                        <p:cTn id="73" dur="1000"/>
                                        <p:tgtEl>
                                          <p:spTgt spid="9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10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1000"/>
                                        <p:tgtEl>
                                          <p:spTgt spid="3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childTnLst>
                                </p:cTn>
                              </p:par>
                              <p:par>
                                <p:cTn id="83" presetID="2" presetClass="entr" presetSubtype="8"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additive="base">
                                        <p:cTn id="85" dur="500" fill="hold"/>
                                        <p:tgtEl>
                                          <p:spTgt spid="8"/>
                                        </p:tgtEl>
                                        <p:attrNameLst>
                                          <p:attrName>ppt_x</p:attrName>
                                        </p:attrNameLst>
                                      </p:cBhvr>
                                      <p:tavLst>
                                        <p:tav tm="0">
                                          <p:val>
                                            <p:strVal val="0-#ppt_w/2"/>
                                          </p:val>
                                        </p:tav>
                                        <p:tav tm="100000">
                                          <p:val>
                                            <p:strVal val="#ppt_x"/>
                                          </p:val>
                                        </p:tav>
                                      </p:tavLst>
                                    </p:anim>
                                    <p:anim calcmode="lin" valueType="num">
                                      <p:cBhvr additive="base">
                                        <p:cTn id="86" dur="500" fill="hold"/>
                                        <p:tgtEl>
                                          <p:spTgt spid="8"/>
                                        </p:tgtEl>
                                        <p:attrNameLst>
                                          <p:attrName>ppt_y</p:attrName>
                                        </p:attrNameLst>
                                      </p:cBhvr>
                                      <p:tavLst>
                                        <p:tav tm="0">
                                          <p:val>
                                            <p:strVal val="#ppt_y"/>
                                          </p:val>
                                        </p:tav>
                                        <p:tav tm="100000">
                                          <p:val>
                                            <p:strVal val="#ppt_y"/>
                                          </p:val>
                                        </p:tav>
                                      </p:tavLst>
                                    </p:anim>
                                  </p:childTnLst>
                                </p:cTn>
                              </p:par>
                              <p:par>
                                <p:cTn id="87" presetID="2" presetClass="entr" presetSubtype="8"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0-#ppt_w/2"/>
                                          </p:val>
                                        </p:tav>
                                        <p:tav tm="100000">
                                          <p:val>
                                            <p:strVal val="#ppt_x"/>
                                          </p:val>
                                        </p:tav>
                                      </p:tavLst>
                                    </p:anim>
                                    <p:anim calcmode="lin" valueType="num">
                                      <p:cBhvr additive="base">
                                        <p:cTn id="90" dur="500" fill="hold"/>
                                        <p:tgtEl>
                                          <p:spTgt spid="16"/>
                                        </p:tgtEl>
                                        <p:attrNameLst>
                                          <p:attrName>ppt_y</p:attrName>
                                        </p:attrNameLst>
                                      </p:cBhvr>
                                      <p:tavLst>
                                        <p:tav tm="0">
                                          <p:val>
                                            <p:strVal val="#ppt_y"/>
                                          </p:val>
                                        </p:tav>
                                        <p:tav tm="100000">
                                          <p:val>
                                            <p:strVal val="#ppt_y"/>
                                          </p:val>
                                        </p:tav>
                                      </p:tavLst>
                                    </p:anim>
                                  </p:childTnLst>
                                </p:cTn>
                              </p:par>
                              <p:par>
                                <p:cTn id="91" presetID="2" presetClass="entr" presetSubtype="8" fill="hold" nodeType="withEffect">
                                  <p:stCondLst>
                                    <p:cond delay="0"/>
                                  </p:stCondLst>
                                  <p:childTnLst>
                                    <p:set>
                                      <p:cBhvr>
                                        <p:cTn id="92" dur="1" fill="hold">
                                          <p:stCondLst>
                                            <p:cond delay="0"/>
                                          </p:stCondLst>
                                        </p:cTn>
                                        <p:tgtEl>
                                          <p:spTgt spid="17"/>
                                        </p:tgtEl>
                                        <p:attrNameLst>
                                          <p:attrName>style.visibility</p:attrName>
                                        </p:attrNameLst>
                                      </p:cBhvr>
                                      <p:to>
                                        <p:strVal val="visible"/>
                                      </p:to>
                                    </p:set>
                                    <p:anim calcmode="lin" valueType="num">
                                      <p:cBhvr additive="base">
                                        <p:cTn id="93" dur="500" fill="hold"/>
                                        <p:tgtEl>
                                          <p:spTgt spid="17"/>
                                        </p:tgtEl>
                                        <p:attrNameLst>
                                          <p:attrName>ppt_x</p:attrName>
                                        </p:attrNameLst>
                                      </p:cBhvr>
                                      <p:tavLst>
                                        <p:tav tm="0">
                                          <p:val>
                                            <p:strVal val="0-#ppt_w/2"/>
                                          </p:val>
                                        </p:tav>
                                        <p:tav tm="100000">
                                          <p:val>
                                            <p:strVal val="#ppt_x"/>
                                          </p:val>
                                        </p:tav>
                                      </p:tavLst>
                                    </p:anim>
                                    <p:anim calcmode="lin" valueType="num">
                                      <p:cBhvr additive="base">
                                        <p:cTn id="94" dur="500" fill="hold"/>
                                        <p:tgtEl>
                                          <p:spTgt spid="17"/>
                                        </p:tgtEl>
                                        <p:attrNameLst>
                                          <p:attrName>ppt_y</p:attrName>
                                        </p:attrNameLst>
                                      </p:cBhvr>
                                      <p:tavLst>
                                        <p:tav tm="0">
                                          <p:val>
                                            <p:strVal val="#ppt_y"/>
                                          </p:val>
                                        </p:tav>
                                        <p:tav tm="100000">
                                          <p:val>
                                            <p:strVal val="#ppt_y"/>
                                          </p:val>
                                        </p:tav>
                                      </p:tavLst>
                                    </p:anim>
                                  </p:childTnLst>
                                </p:cTn>
                              </p:par>
                              <p:par>
                                <p:cTn id="95" presetID="2" presetClass="entr" presetSubtype="8" fill="hold" grpId="1"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0-#ppt_w/2"/>
                                          </p:val>
                                        </p:tav>
                                        <p:tav tm="100000">
                                          <p:val>
                                            <p:strVal val="#ppt_x"/>
                                          </p:val>
                                        </p:tav>
                                      </p:tavLst>
                                    </p:anim>
                                    <p:anim calcmode="lin" valueType="num">
                                      <p:cBhvr additive="base">
                                        <p:cTn id="98" dur="500" fill="hold"/>
                                        <p:tgtEl>
                                          <p:spTgt spid="32"/>
                                        </p:tgtEl>
                                        <p:attrNameLst>
                                          <p:attrName>ppt_y</p:attrName>
                                        </p:attrNameLst>
                                      </p:cBhvr>
                                      <p:tavLst>
                                        <p:tav tm="0">
                                          <p:val>
                                            <p:strVal val="#ppt_y"/>
                                          </p:val>
                                        </p:tav>
                                        <p:tav tm="100000">
                                          <p:val>
                                            <p:strVal val="#ppt_y"/>
                                          </p:val>
                                        </p:tav>
                                      </p:tavLst>
                                    </p:anim>
                                  </p:childTnLst>
                                </p:cTn>
                              </p:par>
                              <p:par>
                                <p:cTn id="99" presetID="2" presetClass="entr" presetSubtype="8" fill="hold" grpId="1"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0-#ppt_w/2"/>
                                          </p:val>
                                        </p:tav>
                                        <p:tav tm="100000">
                                          <p:val>
                                            <p:strVal val="#ppt_x"/>
                                          </p:val>
                                        </p:tav>
                                      </p:tavLst>
                                    </p:anim>
                                    <p:anim calcmode="lin" valueType="num">
                                      <p:cBhvr additive="base">
                                        <p:cTn id="102" dur="500" fill="hold"/>
                                        <p:tgtEl>
                                          <p:spTgt spid="28"/>
                                        </p:tgtEl>
                                        <p:attrNameLst>
                                          <p:attrName>ppt_y</p:attrName>
                                        </p:attrNameLst>
                                      </p:cBhvr>
                                      <p:tavLst>
                                        <p:tav tm="0">
                                          <p:val>
                                            <p:strVal val="#ppt_y"/>
                                          </p:val>
                                        </p:tav>
                                        <p:tav tm="100000">
                                          <p:val>
                                            <p:strVal val="#ppt_y"/>
                                          </p:val>
                                        </p:tav>
                                      </p:tavLst>
                                    </p:anim>
                                  </p:childTnLst>
                                </p:cTn>
                              </p:par>
                              <p:par>
                                <p:cTn id="103" presetID="2" presetClass="entr" presetSubtype="8" fill="hold" grpId="1" nodeType="withEffect">
                                  <p:stCondLst>
                                    <p:cond delay="0"/>
                                  </p:stCondLst>
                                  <p:childTnLst>
                                    <p:set>
                                      <p:cBhvr>
                                        <p:cTn id="104" dur="1" fill="hold">
                                          <p:stCondLst>
                                            <p:cond delay="0"/>
                                          </p:stCondLst>
                                        </p:cTn>
                                        <p:tgtEl>
                                          <p:spTgt spid="4"/>
                                        </p:tgtEl>
                                        <p:attrNameLst>
                                          <p:attrName>style.visibility</p:attrName>
                                        </p:attrNameLst>
                                      </p:cBhvr>
                                      <p:to>
                                        <p:strVal val="visible"/>
                                      </p:to>
                                    </p:set>
                                    <p:anim calcmode="lin" valueType="num">
                                      <p:cBhvr additive="base">
                                        <p:cTn id="105" dur="500" fill="hold"/>
                                        <p:tgtEl>
                                          <p:spTgt spid="4"/>
                                        </p:tgtEl>
                                        <p:attrNameLst>
                                          <p:attrName>ppt_x</p:attrName>
                                        </p:attrNameLst>
                                      </p:cBhvr>
                                      <p:tavLst>
                                        <p:tav tm="0">
                                          <p:val>
                                            <p:strVal val="0-#ppt_w/2"/>
                                          </p:val>
                                        </p:tav>
                                        <p:tav tm="100000">
                                          <p:val>
                                            <p:strVal val="#ppt_x"/>
                                          </p:val>
                                        </p:tav>
                                      </p:tavLst>
                                    </p:anim>
                                    <p:anim calcmode="lin" valueType="num">
                                      <p:cBhvr additive="base">
                                        <p:cTn id="106" dur="500" fill="hold"/>
                                        <p:tgtEl>
                                          <p:spTgt spid="4"/>
                                        </p:tgtEl>
                                        <p:attrNameLst>
                                          <p:attrName>ppt_y</p:attrName>
                                        </p:attrNameLst>
                                      </p:cBhvr>
                                      <p:tavLst>
                                        <p:tav tm="0">
                                          <p:val>
                                            <p:strVal val="#ppt_y"/>
                                          </p:val>
                                        </p:tav>
                                        <p:tav tm="100000">
                                          <p:val>
                                            <p:strVal val="#ppt_y"/>
                                          </p:val>
                                        </p:tav>
                                      </p:tavLst>
                                    </p:anim>
                                  </p:childTnLst>
                                </p:cTn>
                              </p:par>
                              <p:par>
                                <p:cTn id="107" presetID="2" presetClass="entr" presetSubtype="2" fill="hold" nodeType="withEffect">
                                  <p:stCondLst>
                                    <p:cond delay="0"/>
                                  </p:stCondLst>
                                  <p:childTnLst>
                                    <p:set>
                                      <p:cBhvr>
                                        <p:cTn id="108" dur="1" fill="hold">
                                          <p:stCondLst>
                                            <p:cond delay="0"/>
                                          </p:stCondLst>
                                        </p:cTn>
                                        <p:tgtEl>
                                          <p:spTgt spid="94"/>
                                        </p:tgtEl>
                                        <p:attrNameLst>
                                          <p:attrName>style.visibility</p:attrName>
                                        </p:attrNameLst>
                                      </p:cBhvr>
                                      <p:to>
                                        <p:strVal val="visible"/>
                                      </p:to>
                                    </p:set>
                                    <p:anim calcmode="lin" valueType="num">
                                      <p:cBhvr additive="base">
                                        <p:cTn id="109" dur="500" fill="hold"/>
                                        <p:tgtEl>
                                          <p:spTgt spid="94"/>
                                        </p:tgtEl>
                                        <p:attrNameLst>
                                          <p:attrName>ppt_x</p:attrName>
                                        </p:attrNameLst>
                                      </p:cBhvr>
                                      <p:tavLst>
                                        <p:tav tm="0">
                                          <p:val>
                                            <p:strVal val="1+#ppt_w/2"/>
                                          </p:val>
                                        </p:tav>
                                        <p:tav tm="100000">
                                          <p:val>
                                            <p:strVal val="#ppt_x"/>
                                          </p:val>
                                        </p:tav>
                                      </p:tavLst>
                                    </p:anim>
                                    <p:anim calcmode="lin" valueType="num">
                                      <p:cBhvr additive="base">
                                        <p:cTn id="110" dur="500" fill="hold"/>
                                        <p:tgtEl>
                                          <p:spTgt spid="94"/>
                                        </p:tgtEl>
                                        <p:attrNameLst>
                                          <p:attrName>ppt_y</p:attrName>
                                        </p:attrNameLst>
                                      </p:cBhvr>
                                      <p:tavLst>
                                        <p:tav tm="0">
                                          <p:val>
                                            <p:strVal val="#ppt_y"/>
                                          </p:val>
                                        </p:tav>
                                        <p:tav tm="100000">
                                          <p:val>
                                            <p:strVal val="#ppt_y"/>
                                          </p:val>
                                        </p:tav>
                                      </p:tavLst>
                                    </p:anim>
                                  </p:childTnLst>
                                </p:cTn>
                              </p:par>
                              <p:par>
                                <p:cTn id="111" presetID="2" presetClass="entr" presetSubtype="2" fill="hold" nodeType="withEffect">
                                  <p:stCondLst>
                                    <p:cond delay="0"/>
                                  </p:stCondLst>
                                  <p:childTnLst>
                                    <p:set>
                                      <p:cBhvr>
                                        <p:cTn id="112" dur="1" fill="hold">
                                          <p:stCondLst>
                                            <p:cond delay="0"/>
                                          </p:stCondLst>
                                        </p:cTn>
                                        <p:tgtEl>
                                          <p:spTgt spid="96"/>
                                        </p:tgtEl>
                                        <p:attrNameLst>
                                          <p:attrName>style.visibility</p:attrName>
                                        </p:attrNameLst>
                                      </p:cBhvr>
                                      <p:to>
                                        <p:strVal val="visible"/>
                                      </p:to>
                                    </p:set>
                                    <p:anim calcmode="lin" valueType="num">
                                      <p:cBhvr additive="base">
                                        <p:cTn id="113" dur="500" fill="hold"/>
                                        <p:tgtEl>
                                          <p:spTgt spid="96"/>
                                        </p:tgtEl>
                                        <p:attrNameLst>
                                          <p:attrName>ppt_x</p:attrName>
                                        </p:attrNameLst>
                                      </p:cBhvr>
                                      <p:tavLst>
                                        <p:tav tm="0">
                                          <p:val>
                                            <p:strVal val="1+#ppt_w/2"/>
                                          </p:val>
                                        </p:tav>
                                        <p:tav tm="100000">
                                          <p:val>
                                            <p:strVal val="#ppt_x"/>
                                          </p:val>
                                        </p:tav>
                                      </p:tavLst>
                                    </p:anim>
                                    <p:anim calcmode="lin" valueType="num">
                                      <p:cBhvr additive="base">
                                        <p:cTn id="114" dur="500" fill="hold"/>
                                        <p:tgtEl>
                                          <p:spTgt spid="96"/>
                                        </p:tgtEl>
                                        <p:attrNameLst>
                                          <p:attrName>ppt_y</p:attrName>
                                        </p:attrNameLst>
                                      </p:cBhvr>
                                      <p:tavLst>
                                        <p:tav tm="0">
                                          <p:val>
                                            <p:strVal val="#ppt_y"/>
                                          </p:val>
                                        </p:tav>
                                        <p:tav tm="100000">
                                          <p:val>
                                            <p:strVal val="#ppt_y"/>
                                          </p:val>
                                        </p:tav>
                                      </p:tavLst>
                                    </p:anim>
                                  </p:childTnLst>
                                </p:cTn>
                              </p:par>
                              <p:par>
                                <p:cTn id="115" presetID="2" presetClass="entr" presetSubtype="2"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additive="base">
                                        <p:cTn id="117" dur="500" fill="hold"/>
                                        <p:tgtEl>
                                          <p:spTgt spid="95"/>
                                        </p:tgtEl>
                                        <p:attrNameLst>
                                          <p:attrName>ppt_x</p:attrName>
                                        </p:attrNameLst>
                                      </p:cBhvr>
                                      <p:tavLst>
                                        <p:tav tm="0">
                                          <p:val>
                                            <p:strVal val="1+#ppt_w/2"/>
                                          </p:val>
                                        </p:tav>
                                        <p:tav tm="100000">
                                          <p:val>
                                            <p:strVal val="#ppt_x"/>
                                          </p:val>
                                        </p:tav>
                                      </p:tavLst>
                                    </p:anim>
                                    <p:anim calcmode="lin" valueType="num">
                                      <p:cBhvr additive="base">
                                        <p:cTn id="118" dur="500" fill="hold"/>
                                        <p:tgtEl>
                                          <p:spTgt spid="95"/>
                                        </p:tgtEl>
                                        <p:attrNameLst>
                                          <p:attrName>ppt_y</p:attrName>
                                        </p:attrNameLst>
                                      </p:cBhvr>
                                      <p:tavLst>
                                        <p:tav tm="0">
                                          <p:val>
                                            <p:strVal val="#ppt_y"/>
                                          </p:val>
                                        </p:tav>
                                        <p:tav tm="100000">
                                          <p:val>
                                            <p:strVal val="#ppt_y"/>
                                          </p:val>
                                        </p:tav>
                                      </p:tavLst>
                                    </p:anim>
                                  </p:childTnLst>
                                </p:cTn>
                              </p:par>
                              <p:par>
                                <p:cTn id="119" presetID="2" presetClass="entr" presetSubtype="2" fill="hold" grpId="1" nodeType="with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additive="base">
                                        <p:cTn id="121" dur="500" fill="hold"/>
                                        <p:tgtEl>
                                          <p:spTgt spid="38"/>
                                        </p:tgtEl>
                                        <p:attrNameLst>
                                          <p:attrName>ppt_x</p:attrName>
                                        </p:attrNameLst>
                                      </p:cBhvr>
                                      <p:tavLst>
                                        <p:tav tm="0">
                                          <p:val>
                                            <p:strVal val="1+#ppt_w/2"/>
                                          </p:val>
                                        </p:tav>
                                        <p:tav tm="100000">
                                          <p:val>
                                            <p:strVal val="#ppt_x"/>
                                          </p:val>
                                        </p:tav>
                                      </p:tavLst>
                                    </p:anim>
                                    <p:anim calcmode="lin" valueType="num">
                                      <p:cBhvr additive="base">
                                        <p:cTn id="122" dur="500" fill="hold"/>
                                        <p:tgtEl>
                                          <p:spTgt spid="38"/>
                                        </p:tgtEl>
                                        <p:attrNameLst>
                                          <p:attrName>ppt_y</p:attrName>
                                        </p:attrNameLst>
                                      </p:cBhvr>
                                      <p:tavLst>
                                        <p:tav tm="0">
                                          <p:val>
                                            <p:strVal val="#ppt_y"/>
                                          </p:val>
                                        </p:tav>
                                        <p:tav tm="100000">
                                          <p:val>
                                            <p:strVal val="#ppt_y"/>
                                          </p:val>
                                        </p:tav>
                                      </p:tavLst>
                                    </p:anim>
                                  </p:childTnLst>
                                </p:cTn>
                              </p:par>
                              <p:par>
                                <p:cTn id="123" presetID="2" presetClass="entr" presetSubtype="2" fill="hold" grpId="1" nodeType="withEffect">
                                  <p:stCondLst>
                                    <p:cond delay="0"/>
                                  </p:stCondLst>
                                  <p:childTnLst>
                                    <p:set>
                                      <p:cBhvr>
                                        <p:cTn id="124" dur="1" fill="hold">
                                          <p:stCondLst>
                                            <p:cond delay="0"/>
                                          </p:stCondLst>
                                        </p:cTn>
                                        <p:tgtEl>
                                          <p:spTgt spid="36"/>
                                        </p:tgtEl>
                                        <p:attrNameLst>
                                          <p:attrName>style.visibility</p:attrName>
                                        </p:attrNameLst>
                                      </p:cBhvr>
                                      <p:to>
                                        <p:strVal val="visible"/>
                                      </p:to>
                                    </p:set>
                                    <p:anim calcmode="lin" valueType="num">
                                      <p:cBhvr additive="base">
                                        <p:cTn id="125" dur="500" fill="hold"/>
                                        <p:tgtEl>
                                          <p:spTgt spid="36"/>
                                        </p:tgtEl>
                                        <p:attrNameLst>
                                          <p:attrName>ppt_x</p:attrName>
                                        </p:attrNameLst>
                                      </p:cBhvr>
                                      <p:tavLst>
                                        <p:tav tm="0">
                                          <p:val>
                                            <p:strVal val="1+#ppt_w/2"/>
                                          </p:val>
                                        </p:tav>
                                        <p:tav tm="100000">
                                          <p:val>
                                            <p:strVal val="#ppt_x"/>
                                          </p:val>
                                        </p:tav>
                                      </p:tavLst>
                                    </p:anim>
                                    <p:anim calcmode="lin" valueType="num">
                                      <p:cBhvr additive="base">
                                        <p:cTn id="126" dur="500" fill="hold"/>
                                        <p:tgtEl>
                                          <p:spTgt spid="36"/>
                                        </p:tgtEl>
                                        <p:attrNameLst>
                                          <p:attrName>ppt_y</p:attrName>
                                        </p:attrNameLst>
                                      </p:cBhvr>
                                      <p:tavLst>
                                        <p:tav tm="0">
                                          <p:val>
                                            <p:strVal val="#ppt_y"/>
                                          </p:val>
                                        </p:tav>
                                        <p:tav tm="100000">
                                          <p:val>
                                            <p:strVal val="#ppt_y"/>
                                          </p:val>
                                        </p:tav>
                                      </p:tavLst>
                                    </p:anim>
                                  </p:childTnLst>
                                </p:cTn>
                              </p:par>
                              <p:par>
                                <p:cTn id="127" presetID="2" presetClass="entr" presetSubtype="2" fill="hold" grpId="1" nodeType="with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additive="base">
                                        <p:cTn id="129" dur="500" fill="hold"/>
                                        <p:tgtEl>
                                          <p:spTgt spid="34"/>
                                        </p:tgtEl>
                                        <p:attrNameLst>
                                          <p:attrName>ppt_x</p:attrName>
                                        </p:attrNameLst>
                                      </p:cBhvr>
                                      <p:tavLst>
                                        <p:tav tm="0">
                                          <p:val>
                                            <p:strVal val="1+#ppt_w/2"/>
                                          </p:val>
                                        </p:tav>
                                        <p:tav tm="100000">
                                          <p:val>
                                            <p:strVal val="#ppt_x"/>
                                          </p:val>
                                        </p:tav>
                                      </p:tavLst>
                                    </p:anim>
                                    <p:anim calcmode="lin" valueType="num">
                                      <p:cBhvr additive="base">
                                        <p:cTn id="13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2" grpId="0" animBg="1"/>
      <p:bldP spid="32" grpId="1" animBg="1"/>
      <p:bldP spid="34" grpId="0" animBg="1"/>
      <p:bldP spid="34" grpId="1" animBg="1"/>
      <p:bldP spid="36" grpId="0" animBg="1"/>
      <p:bldP spid="36" grpId="1" animBg="1"/>
      <p:bldP spid="38" grpId="0" animBg="1"/>
      <p:bldP spid="38" grpId="1" animBg="1"/>
      <p:bldP spid="4" grpId="0" animBg="1"/>
      <p:bldP spid="4" grpId="1" animBg="1"/>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0" grpId="1"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1" grpId="1" build="p">
        <p:tmplLst>
          <p:tmpl lvl="1">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2" grpId="1"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13" grpId="1" build="p">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4" grpId="1" build="p">
        <p:tmplLst>
          <p:tmpl lvl="1">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childTnLst>
                </p:cTn>
              </p:par>
            </p:tnLst>
          </p:tmpl>
        </p:tmplLst>
      </p:bldP>
      <p:bldP spid="15" grpId="1"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47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ives 1-0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CF4D14AC-87C5-974F-9F2B-3F7322DBD491}"/>
              </a:ext>
            </a:extLst>
          </p:cNvPr>
          <p:cNvGrpSpPr/>
          <p:nvPr userDrawn="1"/>
        </p:nvGrpSpPr>
        <p:grpSpPr>
          <a:xfrm>
            <a:off x="716961" y="2330053"/>
            <a:ext cx="1143000" cy="1143000"/>
            <a:chOff x="508000" y="2330053"/>
            <a:chExt cx="1143000" cy="1143000"/>
          </a:xfrm>
        </p:grpSpPr>
        <p:pic>
          <p:nvPicPr>
            <p:cNvPr id="28" name="Picture 27">
              <a:extLst>
                <a:ext uri="{FF2B5EF4-FFF2-40B4-BE49-F238E27FC236}">
                  <a16:creationId xmlns:a16="http://schemas.microsoft.com/office/drawing/2014/main" id="{AD64A110-B11D-8C4C-8ED6-5E34D1BC6993}"/>
                </a:ext>
              </a:extLst>
            </p:cNvPr>
            <p:cNvPicPr>
              <a:picLocks noChangeAspect="1"/>
            </p:cNvPicPr>
            <p:nvPr userDrawn="1"/>
          </p:nvPicPr>
          <p:blipFill>
            <a:blip r:embed="rId3"/>
            <a:stretch>
              <a:fillRect/>
            </a:stretch>
          </p:blipFill>
          <p:spPr>
            <a:xfrm>
              <a:off x="508000" y="2330053"/>
              <a:ext cx="1143000" cy="1143000"/>
            </a:xfrm>
            <a:prstGeom prst="rect">
              <a:avLst/>
            </a:prstGeom>
          </p:spPr>
        </p:pic>
        <p:sp>
          <p:nvSpPr>
            <p:cNvPr id="29" name="Oval 28">
              <a:extLst>
                <a:ext uri="{FF2B5EF4-FFF2-40B4-BE49-F238E27FC236}">
                  <a16:creationId xmlns:a16="http://schemas.microsoft.com/office/drawing/2014/main" id="{44FA40C0-0749-DF47-8141-FEBBCE7529C8}"/>
                </a:ext>
              </a:extLst>
            </p:cNvPr>
            <p:cNvSpPr/>
            <p:nvPr userDrawn="1"/>
          </p:nvSpPr>
          <p:spPr>
            <a:xfrm>
              <a:off x="509586" y="2340409"/>
              <a:ext cx="1132644" cy="1132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20A2C29-8114-124B-B4B0-CD9BD81A2A0E}"/>
              </a:ext>
            </a:extLst>
          </p:cNvPr>
          <p:cNvGrpSpPr/>
          <p:nvPr userDrawn="1"/>
        </p:nvGrpSpPr>
        <p:grpSpPr>
          <a:xfrm>
            <a:off x="713369" y="3687945"/>
            <a:ext cx="1143000" cy="1144008"/>
            <a:chOff x="504408" y="3687945"/>
            <a:chExt cx="1143000" cy="1144008"/>
          </a:xfrm>
        </p:grpSpPr>
        <p:pic>
          <p:nvPicPr>
            <p:cNvPr id="26" name="Picture 25">
              <a:extLst>
                <a:ext uri="{FF2B5EF4-FFF2-40B4-BE49-F238E27FC236}">
                  <a16:creationId xmlns:a16="http://schemas.microsoft.com/office/drawing/2014/main" id="{70954EEE-DD7C-0F4B-870E-427DD65E32E9}"/>
                </a:ext>
              </a:extLst>
            </p:cNvPr>
            <p:cNvPicPr>
              <a:picLocks noChangeAspect="1"/>
            </p:cNvPicPr>
            <p:nvPr userDrawn="1"/>
          </p:nvPicPr>
          <p:blipFill>
            <a:blip r:embed="rId4"/>
            <a:stretch>
              <a:fillRect/>
            </a:stretch>
          </p:blipFill>
          <p:spPr>
            <a:xfrm>
              <a:off x="504408" y="3688953"/>
              <a:ext cx="1143000" cy="1143000"/>
            </a:xfrm>
            <a:prstGeom prst="rect">
              <a:avLst/>
            </a:prstGeom>
          </p:spPr>
        </p:pic>
        <p:sp>
          <p:nvSpPr>
            <p:cNvPr id="30" name="Oval 29">
              <a:extLst>
                <a:ext uri="{FF2B5EF4-FFF2-40B4-BE49-F238E27FC236}">
                  <a16:creationId xmlns:a16="http://schemas.microsoft.com/office/drawing/2014/main" id="{1596CEF0-EC2E-104D-B2FB-7FA9D143FFA9}"/>
                </a:ext>
              </a:extLst>
            </p:cNvPr>
            <p:cNvSpPr/>
            <p:nvPr userDrawn="1"/>
          </p:nvSpPr>
          <p:spPr>
            <a:xfrm>
              <a:off x="509586" y="3687945"/>
              <a:ext cx="1132644" cy="1132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1F3AF347-8521-0B4B-84B8-AE33697E3012}"/>
              </a:ext>
            </a:extLst>
          </p:cNvPr>
          <p:cNvGrpSpPr/>
          <p:nvPr userDrawn="1"/>
        </p:nvGrpSpPr>
        <p:grpSpPr>
          <a:xfrm>
            <a:off x="713369" y="5047853"/>
            <a:ext cx="1143000" cy="1143000"/>
            <a:chOff x="504408" y="5047853"/>
            <a:chExt cx="1143000" cy="1143000"/>
          </a:xfrm>
        </p:grpSpPr>
        <p:pic>
          <p:nvPicPr>
            <p:cNvPr id="24" name="Picture 23">
              <a:extLst>
                <a:ext uri="{FF2B5EF4-FFF2-40B4-BE49-F238E27FC236}">
                  <a16:creationId xmlns:a16="http://schemas.microsoft.com/office/drawing/2014/main" id="{87385292-AB46-5640-BC93-72CF9CDE00D9}"/>
                </a:ext>
              </a:extLst>
            </p:cNvPr>
            <p:cNvPicPr>
              <a:picLocks noChangeAspect="1"/>
            </p:cNvPicPr>
            <p:nvPr userDrawn="1"/>
          </p:nvPicPr>
          <p:blipFill>
            <a:blip r:embed="rId5"/>
            <a:stretch>
              <a:fillRect/>
            </a:stretch>
          </p:blipFill>
          <p:spPr>
            <a:xfrm>
              <a:off x="504408" y="5047853"/>
              <a:ext cx="1143000" cy="1143000"/>
            </a:xfrm>
            <a:prstGeom prst="rect">
              <a:avLst/>
            </a:prstGeom>
          </p:spPr>
        </p:pic>
        <p:sp>
          <p:nvSpPr>
            <p:cNvPr id="31" name="Oval 30">
              <a:extLst>
                <a:ext uri="{FF2B5EF4-FFF2-40B4-BE49-F238E27FC236}">
                  <a16:creationId xmlns:a16="http://schemas.microsoft.com/office/drawing/2014/main" id="{FC4826D7-2751-9C46-B5A3-7DB58EE61C5B}"/>
                </a:ext>
              </a:extLst>
            </p:cNvPr>
            <p:cNvSpPr/>
            <p:nvPr userDrawn="1"/>
          </p:nvSpPr>
          <p:spPr>
            <a:xfrm>
              <a:off x="509586" y="5054733"/>
              <a:ext cx="1132644" cy="1132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0EDEBC1B-5776-154B-ACB9-241B36DDAD13}"/>
              </a:ext>
            </a:extLst>
          </p:cNvPr>
          <p:cNvGrpSpPr/>
          <p:nvPr userDrawn="1"/>
        </p:nvGrpSpPr>
        <p:grpSpPr>
          <a:xfrm>
            <a:off x="6321283" y="2330053"/>
            <a:ext cx="1146558" cy="1143000"/>
            <a:chOff x="6244842" y="2330053"/>
            <a:chExt cx="1146558" cy="1143000"/>
          </a:xfrm>
        </p:grpSpPr>
        <p:pic>
          <p:nvPicPr>
            <p:cNvPr id="22" name="Picture 21">
              <a:extLst>
                <a:ext uri="{FF2B5EF4-FFF2-40B4-BE49-F238E27FC236}">
                  <a16:creationId xmlns:a16="http://schemas.microsoft.com/office/drawing/2014/main" id="{F8FCFCDE-66BD-3B40-ABE0-1EF5C2AF7077}"/>
                </a:ext>
              </a:extLst>
            </p:cNvPr>
            <p:cNvPicPr>
              <a:picLocks noChangeAspect="1"/>
            </p:cNvPicPr>
            <p:nvPr userDrawn="1"/>
          </p:nvPicPr>
          <p:blipFill>
            <a:blip r:embed="rId6"/>
            <a:stretch>
              <a:fillRect/>
            </a:stretch>
          </p:blipFill>
          <p:spPr>
            <a:xfrm>
              <a:off x="6248400" y="2330053"/>
              <a:ext cx="1143000" cy="1143000"/>
            </a:xfrm>
            <a:prstGeom prst="rect">
              <a:avLst/>
            </a:prstGeom>
          </p:spPr>
        </p:pic>
        <p:sp>
          <p:nvSpPr>
            <p:cNvPr id="32" name="Oval 31">
              <a:extLst>
                <a:ext uri="{FF2B5EF4-FFF2-40B4-BE49-F238E27FC236}">
                  <a16:creationId xmlns:a16="http://schemas.microsoft.com/office/drawing/2014/main" id="{10A4D8E4-F572-F947-B49F-93A869A2477A}"/>
                </a:ext>
              </a:extLst>
            </p:cNvPr>
            <p:cNvSpPr/>
            <p:nvPr userDrawn="1"/>
          </p:nvSpPr>
          <p:spPr>
            <a:xfrm>
              <a:off x="6244842" y="2340409"/>
              <a:ext cx="1132644" cy="1132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F78E97FD-C3EC-4447-BEE1-1EC5F91C17F1}"/>
              </a:ext>
            </a:extLst>
          </p:cNvPr>
          <p:cNvGrpSpPr/>
          <p:nvPr userDrawn="1"/>
        </p:nvGrpSpPr>
        <p:grpSpPr>
          <a:xfrm>
            <a:off x="6321283" y="3687945"/>
            <a:ext cx="1146558" cy="1144008"/>
            <a:chOff x="6244842" y="3687945"/>
            <a:chExt cx="1146558" cy="1144008"/>
          </a:xfrm>
        </p:grpSpPr>
        <p:pic>
          <p:nvPicPr>
            <p:cNvPr id="7" name="Picture 6">
              <a:extLst>
                <a:ext uri="{FF2B5EF4-FFF2-40B4-BE49-F238E27FC236}">
                  <a16:creationId xmlns:a16="http://schemas.microsoft.com/office/drawing/2014/main" id="{CAD13B48-0166-B145-AB6C-7F07AD8ECAB2}"/>
                </a:ext>
              </a:extLst>
            </p:cNvPr>
            <p:cNvPicPr>
              <a:picLocks noChangeAspect="1"/>
            </p:cNvPicPr>
            <p:nvPr userDrawn="1"/>
          </p:nvPicPr>
          <p:blipFill>
            <a:blip r:embed="rId7"/>
            <a:stretch>
              <a:fillRect/>
            </a:stretch>
          </p:blipFill>
          <p:spPr>
            <a:xfrm>
              <a:off x="6248400" y="3688953"/>
              <a:ext cx="1143000" cy="1143000"/>
            </a:xfrm>
            <a:prstGeom prst="rect">
              <a:avLst/>
            </a:prstGeom>
          </p:spPr>
        </p:pic>
        <p:sp>
          <p:nvSpPr>
            <p:cNvPr id="33" name="Oval 32">
              <a:extLst>
                <a:ext uri="{FF2B5EF4-FFF2-40B4-BE49-F238E27FC236}">
                  <a16:creationId xmlns:a16="http://schemas.microsoft.com/office/drawing/2014/main" id="{C8C2E8EF-5BAE-5A47-847A-932E1E578262}"/>
                </a:ext>
              </a:extLst>
            </p:cNvPr>
            <p:cNvSpPr/>
            <p:nvPr userDrawn="1"/>
          </p:nvSpPr>
          <p:spPr>
            <a:xfrm>
              <a:off x="6244842" y="3687945"/>
              <a:ext cx="1132644" cy="1132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E2BF651-CDA5-674C-8AF8-033C5A1B4855}"/>
              </a:ext>
            </a:extLst>
          </p:cNvPr>
          <p:cNvGrpSpPr/>
          <p:nvPr userDrawn="1"/>
        </p:nvGrpSpPr>
        <p:grpSpPr>
          <a:xfrm>
            <a:off x="6321283" y="5047853"/>
            <a:ext cx="1146558" cy="1143000"/>
            <a:chOff x="6244842" y="5047853"/>
            <a:chExt cx="1146558" cy="1143000"/>
          </a:xfrm>
        </p:grpSpPr>
        <p:pic>
          <p:nvPicPr>
            <p:cNvPr id="5" name="Picture 4">
              <a:extLst>
                <a:ext uri="{FF2B5EF4-FFF2-40B4-BE49-F238E27FC236}">
                  <a16:creationId xmlns:a16="http://schemas.microsoft.com/office/drawing/2014/main" id="{D4DE4F60-729C-FA4C-A92C-8BC08AF6C7F6}"/>
                </a:ext>
              </a:extLst>
            </p:cNvPr>
            <p:cNvPicPr>
              <a:picLocks noChangeAspect="1"/>
            </p:cNvPicPr>
            <p:nvPr userDrawn="1"/>
          </p:nvPicPr>
          <p:blipFill>
            <a:blip r:embed="rId8"/>
            <a:stretch>
              <a:fillRect/>
            </a:stretch>
          </p:blipFill>
          <p:spPr>
            <a:xfrm>
              <a:off x="6248400" y="5047853"/>
              <a:ext cx="1143000" cy="1143000"/>
            </a:xfrm>
            <a:prstGeom prst="rect">
              <a:avLst/>
            </a:prstGeom>
          </p:spPr>
        </p:pic>
        <p:sp>
          <p:nvSpPr>
            <p:cNvPr id="34" name="Oval 33">
              <a:extLst>
                <a:ext uri="{FF2B5EF4-FFF2-40B4-BE49-F238E27FC236}">
                  <a16:creationId xmlns:a16="http://schemas.microsoft.com/office/drawing/2014/main" id="{68FE36CA-0EBC-384E-8C13-CBFCDEE9EA40}"/>
                </a:ext>
              </a:extLst>
            </p:cNvPr>
            <p:cNvSpPr/>
            <p:nvPr userDrawn="1"/>
          </p:nvSpPr>
          <p:spPr>
            <a:xfrm>
              <a:off x="6244842" y="5054733"/>
              <a:ext cx="1132644" cy="1132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
            <a:extLst>
              <a:ext uri="{FF2B5EF4-FFF2-40B4-BE49-F238E27FC236}">
                <a16:creationId xmlns:a16="http://schemas.microsoft.com/office/drawing/2014/main" id="{F2D76EE3-CF06-0940-87E1-8DB148E0602A}"/>
              </a:ext>
            </a:extLst>
          </p:cNvPr>
          <p:cNvSpPr>
            <a:spLocks noGrp="1"/>
          </p:cNvSpPr>
          <p:nvPr>
            <p:ph type="body" idx="1"/>
          </p:nvPr>
        </p:nvSpPr>
        <p:spPr>
          <a:xfrm>
            <a:off x="699301" y="1144043"/>
            <a:ext cx="10795860" cy="356393"/>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0" name="Title 1">
            <a:extLst>
              <a:ext uri="{FF2B5EF4-FFF2-40B4-BE49-F238E27FC236}">
                <a16:creationId xmlns:a16="http://schemas.microsoft.com/office/drawing/2014/main" id="{E8205D0F-9584-9E4C-B4C8-C2D6B16F7835}"/>
              </a:ext>
            </a:extLst>
          </p:cNvPr>
          <p:cNvSpPr>
            <a:spLocks noGrp="1"/>
          </p:cNvSpPr>
          <p:nvPr>
            <p:ph type="title"/>
          </p:nvPr>
        </p:nvSpPr>
        <p:spPr>
          <a:xfrm>
            <a:off x="699301" y="393901"/>
            <a:ext cx="10795860" cy="649287"/>
          </a:xfrm>
        </p:spPr>
        <p:txBody>
          <a:bodyPr anchor="ctr">
            <a:normAutofit/>
          </a:bodyPr>
          <a:lstStyle>
            <a:lvl1pPr algn="ctr">
              <a:defRPr sz="3500" b="1">
                <a:solidFill>
                  <a:schemeClr val="tx1"/>
                </a:solidFill>
              </a:defRPr>
            </a:lvl1pPr>
          </a:lstStyle>
          <a:p>
            <a:r>
              <a:rPr lang="en-US" dirty="0"/>
              <a:t>Click to edit Master title style</a:t>
            </a:r>
          </a:p>
        </p:txBody>
      </p:sp>
      <p:sp>
        <p:nvSpPr>
          <p:cNvPr id="105" name="Rounded Rectangle 104">
            <a:extLst>
              <a:ext uri="{FF2B5EF4-FFF2-40B4-BE49-F238E27FC236}">
                <a16:creationId xmlns:a16="http://schemas.microsoft.com/office/drawing/2014/main" id="{BFAC8622-90B4-DC47-9FA6-B17AC5A02AE5}"/>
              </a:ext>
            </a:extLst>
          </p:cNvPr>
          <p:cNvSpPr/>
          <p:nvPr userDrawn="1"/>
        </p:nvSpPr>
        <p:spPr>
          <a:xfrm>
            <a:off x="1991138" y="3748446"/>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a:extLst>
              <a:ext uri="{FF2B5EF4-FFF2-40B4-BE49-F238E27FC236}">
                <a16:creationId xmlns:a16="http://schemas.microsoft.com/office/drawing/2014/main" id="{7BB3A4B4-62EB-D945-B344-EE4D04B0FE1A}"/>
              </a:ext>
            </a:extLst>
          </p:cNvPr>
          <p:cNvSpPr/>
          <p:nvPr userDrawn="1"/>
        </p:nvSpPr>
        <p:spPr>
          <a:xfrm>
            <a:off x="1958101" y="5090049"/>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a:extLst>
              <a:ext uri="{FF2B5EF4-FFF2-40B4-BE49-F238E27FC236}">
                <a16:creationId xmlns:a16="http://schemas.microsoft.com/office/drawing/2014/main" id="{CA1BE304-1EF8-3B4E-8DB8-9DAD28E977CB}"/>
              </a:ext>
            </a:extLst>
          </p:cNvPr>
          <p:cNvSpPr/>
          <p:nvPr userDrawn="1"/>
        </p:nvSpPr>
        <p:spPr>
          <a:xfrm>
            <a:off x="7625251" y="2370884"/>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a:extLst>
              <a:ext uri="{FF2B5EF4-FFF2-40B4-BE49-F238E27FC236}">
                <a16:creationId xmlns:a16="http://schemas.microsoft.com/office/drawing/2014/main" id="{B0691DC2-47D1-5243-9241-427257FB3289}"/>
              </a:ext>
            </a:extLst>
          </p:cNvPr>
          <p:cNvSpPr/>
          <p:nvPr userDrawn="1"/>
        </p:nvSpPr>
        <p:spPr>
          <a:xfrm>
            <a:off x="7625251" y="3736992"/>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a:extLst>
              <a:ext uri="{FF2B5EF4-FFF2-40B4-BE49-F238E27FC236}">
                <a16:creationId xmlns:a16="http://schemas.microsoft.com/office/drawing/2014/main" id="{99343CE7-DC6D-E04C-A9FD-73A19518CC92}"/>
              </a:ext>
            </a:extLst>
          </p:cNvPr>
          <p:cNvSpPr/>
          <p:nvPr userDrawn="1"/>
        </p:nvSpPr>
        <p:spPr>
          <a:xfrm>
            <a:off x="7625251" y="5115680"/>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a:extLst>
              <a:ext uri="{FF2B5EF4-FFF2-40B4-BE49-F238E27FC236}">
                <a16:creationId xmlns:a16="http://schemas.microsoft.com/office/drawing/2014/main" id="{C90F2B51-649C-A34D-89D6-EC3921BCAECC}"/>
              </a:ext>
            </a:extLst>
          </p:cNvPr>
          <p:cNvSpPr/>
          <p:nvPr userDrawn="1"/>
        </p:nvSpPr>
        <p:spPr>
          <a:xfrm>
            <a:off x="1958101" y="2363243"/>
            <a:ext cx="3869724" cy="104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2">
            <a:extLst>
              <a:ext uri="{FF2B5EF4-FFF2-40B4-BE49-F238E27FC236}">
                <a16:creationId xmlns:a16="http://schemas.microsoft.com/office/drawing/2014/main" id="{231268D8-9EB1-1149-9366-D947DD7898E8}"/>
              </a:ext>
            </a:extLst>
          </p:cNvPr>
          <p:cNvSpPr>
            <a:spLocks noGrp="1"/>
          </p:cNvSpPr>
          <p:nvPr>
            <p:ph type="body" idx="10"/>
          </p:nvPr>
        </p:nvSpPr>
        <p:spPr>
          <a:xfrm>
            <a:off x="1991138" y="25160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2" name="Text Placeholder 2">
            <a:extLst>
              <a:ext uri="{FF2B5EF4-FFF2-40B4-BE49-F238E27FC236}">
                <a16:creationId xmlns:a16="http://schemas.microsoft.com/office/drawing/2014/main" id="{61E1C3DC-9450-FE40-95DB-1EDD258E7688}"/>
              </a:ext>
            </a:extLst>
          </p:cNvPr>
          <p:cNvSpPr>
            <a:spLocks noGrp="1"/>
          </p:cNvSpPr>
          <p:nvPr>
            <p:ph type="body" idx="11"/>
          </p:nvPr>
        </p:nvSpPr>
        <p:spPr>
          <a:xfrm>
            <a:off x="1991138" y="38749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3" name="Text Placeholder 2">
            <a:extLst>
              <a:ext uri="{FF2B5EF4-FFF2-40B4-BE49-F238E27FC236}">
                <a16:creationId xmlns:a16="http://schemas.microsoft.com/office/drawing/2014/main" id="{4C630A17-2FB7-D04B-B576-F96066DD5113}"/>
              </a:ext>
            </a:extLst>
          </p:cNvPr>
          <p:cNvSpPr>
            <a:spLocks noGrp="1"/>
          </p:cNvSpPr>
          <p:nvPr>
            <p:ph type="body" idx="12"/>
          </p:nvPr>
        </p:nvSpPr>
        <p:spPr>
          <a:xfrm>
            <a:off x="1991138" y="52338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4" name="Text Placeholder 2">
            <a:extLst>
              <a:ext uri="{FF2B5EF4-FFF2-40B4-BE49-F238E27FC236}">
                <a16:creationId xmlns:a16="http://schemas.microsoft.com/office/drawing/2014/main" id="{8D1A8D18-8E39-E040-8E81-43534E8F86AD}"/>
              </a:ext>
            </a:extLst>
          </p:cNvPr>
          <p:cNvSpPr>
            <a:spLocks noGrp="1"/>
          </p:cNvSpPr>
          <p:nvPr>
            <p:ph type="body" idx="13"/>
          </p:nvPr>
        </p:nvSpPr>
        <p:spPr>
          <a:xfrm>
            <a:off x="7625251" y="25160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5" name="Text Placeholder 2">
            <a:extLst>
              <a:ext uri="{FF2B5EF4-FFF2-40B4-BE49-F238E27FC236}">
                <a16:creationId xmlns:a16="http://schemas.microsoft.com/office/drawing/2014/main" id="{E4532295-6F1F-AA49-8AE0-104224F610D2}"/>
              </a:ext>
            </a:extLst>
          </p:cNvPr>
          <p:cNvSpPr>
            <a:spLocks noGrp="1"/>
          </p:cNvSpPr>
          <p:nvPr>
            <p:ph type="body" idx="14"/>
          </p:nvPr>
        </p:nvSpPr>
        <p:spPr>
          <a:xfrm>
            <a:off x="7625251" y="38749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6" name="Text Placeholder 2">
            <a:extLst>
              <a:ext uri="{FF2B5EF4-FFF2-40B4-BE49-F238E27FC236}">
                <a16:creationId xmlns:a16="http://schemas.microsoft.com/office/drawing/2014/main" id="{597A00D1-445B-774C-9386-3077F8FC0255}"/>
              </a:ext>
            </a:extLst>
          </p:cNvPr>
          <p:cNvSpPr>
            <a:spLocks noGrp="1"/>
          </p:cNvSpPr>
          <p:nvPr>
            <p:ph type="body" idx="15"/>
          </p:nvPr>
        </p:nvSpPr>
        <p:spPr>
          <a:xfrm>
            <a:off x="7625251" y="5233882"/>
            <a:ext cx="3803650" cy="782067"/>
          </a:xfrm>
        </p:spPr>
        <p:txBody>
          <a:bodyPr anchor="ct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custDataLst>
      <p:tags r:id="rId1"/>
    </p:custDataLst>
    <p:extLst>
      <p:ext uri="{BB962C8B-B14F-4D97-AF65-F5344CB8AC3E}">
        <p14:creationId xmlns:p14="http://schemas.microsoft.com/office/powerpoint/2010/main" val="277242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childTnLst>
                                </p:cTn>
                              </p:par>
                              <p:par>
                                <p:cTn id="17" presetID="10"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par>
                                <p:cTn id="23" presetID="2" presetClass="entr" presetSubtype="8"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0-#ppt_w/2"/>
                                          </p:val>
                                        </p:tav>
                                        <p:tav tm="100000">
                                          <p:val>
                                            <p:strVal val="#ppt_x"/>
                                          </p:val>
                                        </p:tav>
                                      </p:tavLst>
                                    </p:anim>
                                    <p:anim calcmode="lin" valueType="num">
                                      <p:cBhvr additive="base">
                                        <p:cTn id="26" dur="500" fill="hold"/>
                                        <p:tgtEl>
                                          <p:spTgt spid="3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0-#ppt_w/2"/>
                                          </p:val>
                                        </p:tav>
                                        <p:tav tm="100000">
                                          <p:val>
                                            <p:strVal val="#ppt_x"/>
                                          </p:val>
                                        </p:tav>
                                      </p:tavLst>
                                    </p:anim>
                                    <p:anim calcmode="lin" valueType="num">
                                      <p:cBhvr additive="base">
                                        <p:cTn id="30" dur="500" fill="hold"/>
                                        <p:tgtEl>
                                          <p:spTgt spid="36"/>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0-#ppt_w/2"/>
                                          </p:val>
                                        </p:tav>
                                        <p:tav tm="100000">
                                          <p:val>
                                            <p:strVal val="#ppt_x"/>
                                          </p:val>
                                        </p:tav>
                                      </p:tavLst>
                                    </p:anim>
                                    <p:anim calcmode="lin" valueType="num">
                                      <p:cBhvr additive="base">
                                        <p:cTn id="34" dur="500" fill="hold"/>
                                        <p:tgtEl>
                                          <p:spTgt spid="37"/>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1+#ppt_w/2"/>
                                          </p:val>
                                        </p:tav>
                                        <p:tav tm="100000">
                                          <p:val>
                                            <p:strVal val="#ppt_x"/>
                                          </p:val>
                                        </p:tav>
                                      </p:tavLst>
                                    </p:anim>
                                    <p:anim calcmode="lin" valueType="num">
                                      <p:cBhvr additive="base">
                                        <p:cTn id="38" dur="500" fill="hold"/>
                                        <p:tgtEl>
                                          <p:spTgt spid="40"/>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1+#ppt_w/2"/>
                                          </p:val>
                                        </p:tav>
                                        <p:tav tm="100000">
                                          <p:val>
                                            <p:strVal val="#ppt_x"/>
                                          </p:val>
                                        </p:tav>
                                      </p:tavLst>
                                    </p:anim>
                                    <p:anim calcmode="lin" valueType="num">
                                      <p:cBhvr additive="base">
                                        <p:cTn id="42" dur="500" fill="hold"/>
                                        <p:tgtEl>
                                          <p:spTgt spid="39"/>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1+#ppt_w/2"/>
                                          </p:val>
                                        </p:tav>
                                        <p:tav tm="100000">
                                          <p:val>
                                            <p:strVal val="#ppt_x"/>
                                          </p:val>
                                        </p:tav>
                                      </p:tavLst>
                                    </p:anim>
                                    <p:anim calcmode="lin" valueType="num">
                                      <p:cBhvr additive="base">
                                        <p:cTn id="46" dur="500" fill="hold"/>
                                        <p:tgtEl>
                                          <p:spTgt spid="38"/>
                                        </p:tgtEl>
                                        <p:attrNameLst>
                                          <p:attrName>ppt_y</p:attrName>
                                        </p:attrNameLst>
                                      </p:cBhvr>
                                      <p:tavLst>
                                        <p:tav tm="0">
                                          <p:val>
                                            <p:strVal val="#ppt_y"/>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111">
                                            <p:txEl>
                                              <p:pRg st="0" end="0"/>
                                            </p:txEl>
                                          </p:spTgt>
                                        </p:tgtEl>
                                        <p:attrNameLst>
                                          <p:attrName>style.visibility</p:attrName>
                                        </p:attrNameLst>
                                      </p:cBhvr>
                                      <p:to>
                                        <p:strVal val="visible"/>
                                      </p:to>
                                    </p:set>
                                    <p:animEffect transition="in" filter="fade">
                                      <p:cBhvr>
                                        <p:cTn id="49" dur="1000"/>
                                        <p:tgtEl>
                                          <p:spTgt spid="111">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2">
                                            <p:txEl>
                                              <p:pRg st="0" end="0"/>
                                            </p:txEl>
                                          </p:spTgt>
                                        </p:tgtEl>
                                        <p:attrNameLst>
                                          <p:attrName>style.visibility</p:attrName>
                                        </p:attrNameLst>
                                      </p:cBhvr>
                                      <p:to>
                                        <p:strVal val="visible"/>
                                      </p:to>
                                    </p:set>
                                    <p:animEffect transition="in" filter="fade">
                                      <p:cBhvr>
                                        <p:cTn id="52" dur="1000"/>
                                        <p:tgtEl>
                                          <p:spTgt spid="112">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3">
                                            <p:txEl>
                                              <p:pRg st="0" end="0"/>
                                            </p:txEl>
                                          </p:spTgt>
                                        </p:tgtEl>
                                        <p:attrNameLst>
                                          <p:attrName>style.visibility</p:attrName>
                                        </p:attrNameLst>
                                      </p:cBhvr>
                                      <p:to>
                                        <p:strVal val="visible"/>
                                      </p:to>
                                    </p:set>
                                    <p:animEffect transition="in" filter="fade">
                                      <p:cBhvr>
                                        <p:cTn id="55" dur="1000"/>
                                        <p:tgtEl>
                                          <p:spTgt spid="113">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4">
                                            <p:txEl>
                                              <p:pRg st="0" end="0"/>
                                            </p:txEl>
                                          </p:spTgt>
                                        </p:tgtEl>
                                        <p:attrNameLst>
                                          <p:attrName>style.visibility</p:attrName>
                                        </p:attrNameLst>
                                      </p:cBhvr>
                                      <p:to>
                                        <p:strVal val="visible"/>
                                      </p:to>
                                    </p:set>
                                    <p:animEffect transition="in" filter="fade">
                                      <p:cBhvr>
                                        <p:cTn id="58" dur="1000"/>
                                        <p:tgtEl>
                                          <p:spTgt spid="114">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5">
                                            <p:txEl>
                                              <p:pRg st="0" end="0"/>
                                            </p:txEl>
                                          </p:spTgt>
                                        </p:tgtEl>
                                        <p:attrNameLst>
                                          <p:attrName>style.visibility</p:attrName>
                                        </p:attrNameLst>
                                      </p:cBhvr>
                                      <p:to>
                                        <p:strVal val="visible"/>
                                      </p:to>
                                    </p:set>
                                    <p:animEffect transition="in" filter="fade">
                                      <p:cBhvr>
                                        <p:cTn id="61" dur="1000"/>
                                        <p:tgtEl>
                                          <p:spTgt spid="115">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6">
                                            <p:txEl>
                                              <p:pRg st="0" end="0"/>
                                            </p:txEl>
                                          </p:spTgt>
                                        </p:tgtEl>
                                        <p:attrNameLst>
                                          <p:attrName>style.visibility</p:attrName>
                                        </p:attrNameLst>
                                      </p:cBhvr>
                                      <p:to>
                                        <p:strVal val="visible"/>
                                      </p:to>
                                    </p:set>
                                    <p:animEffect transition="in" filter="fade">
                                      <p:cBhvr>
                                        <p:cTn id="64" dur="1000"/>
                                        <p:tgtEl>
                                          <p:spTgt spid="116">
                                            <p:txEl>
                                              <p:pRg st="0" end="0"/>
                                            </p:txEl>
                                          </p:spTgt>
                                        </p:tgtEl>
                                      </p:cBhvr>
                                    </p:animEffect>
                                  </p:childTnLst>
                                </p:cTn>
                              </p:par>
                              <p:par>
                                <p:cTn id="65" presetID="2" presetClass="entr" presetSubtype="8" fill="hold" grpId="1" nodeType="withEffect">
                                  <p:stCondLst>
                                    <p:cond delay="0"/>
                                  </p:stCondLst>
                                  <p:childTnLst>
                                    <p:set>
                                      <p:cBhvr>
                                        <p:cTn id="66" dur="1" fill="hold">
                                          <p:stCondLst>
                                            <p:cond delay="0"/>
                                          </p:stCondLst>
                                        </p:cTn>
                                        <p:tgtEl>
                                          <p:spTgt spid="111">
                                            <p:txEl>
                                              <p:pRg st="0" end="0"/>
                                            </p:txEl>
                                          </p:spTgt>
                                        </p:tgtEl>
                                        <p:attrNameLst>
                                          <p:attrName>style.visibility</p:attrName>
                                        </p:attrNameLst>
                                      </p:cBhvr>
                                      <p:to>
                                        <p:strVal val="visible"/>
                                      </p:to>
                                    </p:set>
                                    <p:anim calcmode="lin" valueType="num">
                                      <p:cBhvr additive="base">
                                        <p:cTn id="67" dur="500" fill="hold"/>
                                        <p:tgtEl>
                                          <p:spTgt spid="111">
                                            <p:txEl>
                                              <p:pRg st="0" end="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11">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8" fill="hold" grpId="1" nodeType="withEffect">
                                  <p:stCondLst>
                                    <p:cond delay="0"/>
                                  </p:stCondLst>
                                  <p:childTnLst>
                                    <p:set>
                                      <p:cBhvr>
                                        <p:cTn id="70" dur="1" fill="hold">
                                          <p:stCondLst>
                                            <p:cond delay="0"/>
                                          </p:stCondLst>
                                        </p:cTn>
                                        <p:tgtEl>
                                          <p:spTgt spid="112">
                                            <p:txEl>
                                              <p:pRg st="0" end="0"/>
                                            </p:txEl>
                                          </p:spTgt>
                                        </p:tgtEl>
                                        <p:attrNameLst>
                                          <p:attrName>style.visibility</p:attrName>
                                        </p:attrNameLst>
                                      </p:cBhvr>
                                      <p:to>
                                        <p:strVal val="visible"/>
                                      </p:to>
                                    </p:set>
                                    <p:anim calcmode="lin" valueType="num">
                                      <p:cBhvr additive="base">
                                        <p:cTn id="71" dur="500" fill="hold"/>
                                        <p:tgtEl>
                                          <p:spTgt spid="112">
                                            <p:txEl>
                                              <p:pRg st="0" end="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1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8" fill="hold" grpId="1" nodeType="withEffect">
                                  <p:stCondLst>
                                    <p:cond delay="0"/>
                                  </p:stCondLst>
                                  <p:childTnLst>
                                    <p:set>
                                      <p:cBhvr>
                                        <p:cTn id="74" dur="1" fill="hold">
                                          <p:stCondLst>
                                            <p:cond delay="0"/>
                                          </p:stCondLst>
                                        </p:cTn>
                                        <p:tgtEl>
                                          <p:spTgt spid="113">
                                            <p:txEl>
                                              <p:pRg st="0" end="0"/>
                                            </p:txEl>
                                          </p:spTgt>
                                        </p:tgtEl>
                                        <p:attrNameLst>
                                          <p:attrName>style.visibility</p:attrName>
                                        </p:attrNameLst>
                                      </p:cBhvr>
                                      <p:to>
                                        <p:strVal val="visible"/>
                                      </p:to>
                                    </p:set>
                                    <p:anim calcmode="lin" valueType="num">
                                      <p:cBhvr additive="base">
                                        <p:cTn id="75" dur="500" fill="hold"/>
                                        <p:tgtEl>
                                          <p:spTgt spid="113">
                                            <p:txEl>
                                              <p:pRg st="0" end="0"/>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13">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1" nodeType="withEffect">
                                  <p:stCondLst>
                                    <p:cond delay="0"/>
                                  </p:stCondLst>
                                  <p:childTnLst>
                                    <p:set>
                                      <p:cBhvr>
                                        <p:cTn id="78" dur="1" fill="hold">
                                          <p:stCondLst>
                                            <p:cond delay="0"/>
                                          </p:stCondLst>
                                        </p:cTn>
                                        <p:tgtEl>
                                          <p:spTgt spid="114">
                                            <p:txEl>
                                              <p:pRg st="0" end="0"/>
                                            </p:txEl>
                                          </p:spTgt>
                                        </p:tgtEl>
                                        <p:attrNameLst>
                                          <p:attrName>style.visibility</p:attrName>
                                        </p:attrNameLst>
                                      </p:cBhvr>
                                      <p:to>
                                        <p:strVal val="visible"/>
                                      </p:to>
                                    </p:set>
                                    <p:anim calcmode="lin" valueType="num">
                                      <p:cBhvr additive="base">
                                        <p:cTn id="79" dur="500" fill="hold"/>
                                        <p:tgtEl>
                                          <p:spTgt spid="114">
                                            <p:txEl>
                                              <p:pRg st="0" end="0"/>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4">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2" fill="hold" grpId="1" nodeType="withEffect">
                                  <p:stCondLst>
                                    <p:cond delay="0"/>
                                  </p:stCondLst>
                                  <p:childTnLst>
                                    <p:set>
                                      <p:cBhvr>
                                        <p:cTn id="82" dur="1" fill="hold">
                                          <p:stCondLst>
                                            <p:cond delay="0"/>
                                          </p:stCondLst>
                                        </p:cTn>
                                        <p:tgtEl>
                                          <p:spTgt spid="115">
                                            <p:txEl>
                                              <p:pRg st="0" end="0"/>
                                            </p:txEl>
                                          </p:spTgt>
                                        </p:tgtEl>
                                        <p:attrNameLst>
                                          <p:attrName>style.visibility</p:attrName>
                                        </p:attrNameLst>
                                      </p:cBhvr>
                                      <p:to>
                                        <p:strVal val="visible"/>
                                      </p:to>
                                    </p:set>
                                    <p:anim calcmode="lin" valueType="num">
                                      <p:cBhvr additive="base">
                                        <p:cTn id="83" dur="500" fill="hold"/>
                                        <p:tgtEl>
                                          <p:spTgt spid="115">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115">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2" fill="hold" grpId="1" nodeType="withEffect">
                                  <p:stCondLst>
                                    <p:cond delay="0"/>
                                  </p:stCondLst>
                                  <p:childTnLst>
                                    <p:set>
                                      <p:cBhvr>
                                        <p:cTn id="86" dur="1" fill="hold">
                                          <p:stCondLst>
                                            <p:cond delay="0"/>
                                          </p:stCondLst>
                                        </p:cTn>
                                        <p:tgtEl>
                                          <p:spTgt spid="116">
                                            <p:txEl>
                                              <p:pRg st="0" end="0"/>
                                            </p:txEl>
                                          </p:spTgt>
                                        </p:tgtEl>
                                        <p:attrNameLst>
                                          <p:attrName>style.visibility</p:attrName>
                                        </p:attrNameLst>
                                      </p:cBhvr>
                                      <p:to>
                                        <p:strVal val="visible"/>
                                      </p:to>
                                    </p:set>
                                    <p:anim calcmode="lin" valueType="num">
                                      <p:cBhvr additive="base">
                                        <p:cTn id="87" dur="500" fill="hold"/>
                                        <p:tgtEl>
                                          <p:spTgt spid="11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16">
                                            <p:txEl>
                                              <p:pRg st="0" end="0"/>
                                            </p:txEl>
                                          </p:spTgt>
                                        </p:tgtEl>
                                        <p:attrNameLst>
                                          <p:attrName>ppt_y</p:attrName>
                                        </p:attrNameLst>
                                      </p:cBhvr>
                                      <p:tavLst>
                                        <p:tav tm="0">
                                          <p:val>
                                            <p:strVal val="#ppt_y"/>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animEffect transition="in" filter="fade">
                                      <p:cBhvr>
                                        <p:cTn id="91" dur="1000"/>
                                        <p:tgtEl>
                                          <p:spTgt spid="11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Effect transition="in" filter="fade">
                                      <p:cBhvr>
                                        <p:cTn id="94" dur="1000"/>
                                        <p:tgtEl>
                                          <p:spTgt spid="10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6"/>
                                        </p:tgtEl>
                                        <p:attrNameLst>
                                          <p:attrName>style.visibility</p:attrName>
                                        </p:attrNameLst>
                                      </p:cBhvr>
                                      <p:to>
                                        <p:strVal val="visible"/>
                                      </p:to>
                                    </p:set>
                                    <p:animEffect transition="in" filter="fade">
                                      <p:cBhvr>
                                        <p:cTn id="97" dur="1000"/>
                                        <p:tgtEl>
                                          <p:spTgt spid="10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7"/>
                                        </p:tgtEl>
                                        <p:attrNameLst>
                                          <p:attrName>style.visibility</p:attrName>
                                        </p:attrNameLst>
                                      </p:cBhvr>
                                      <p:to>
                                        <p:strVal val="visible"/>
                                      </p:to>
                                    </p:set>
                                    <p:animEffect transition="in" filter="fade">
                                      <p:cBhvr>
                                        <p:cTn id="100" dur="1000"/>
                                        <p:tgtEl>
                                          <p:spTgt spid="10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08"/>
                                        </p:tgtEl>
                                        <p:attrNameLst>
                                          <p:attrName>style.visibility</p:attrName>
                                        </p:attrNameLst>
                                      </p:cBhvr>
                                      <p:to>
                                        <p:strVal val="visible"/>
                                      </p:to>
                                    </p:set>
                                    <p:animEffect transition="in" filter="fade">
                                      <p:cBhvr>
                                        <p:cTn id="103" dur="1000"/>
                                        <p:tgtEl>
                                          <p:spTgt spid="10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09"/>
                                        </p:tgtEl>
                                        <p:attrNameLst>
                                          <p:attrName>style.visibility</p:attrName>
                                        </p:attrNameLst>
                                      </p:cBhvr>
                                      <p:to>
                                        <p:strVal val="visible"/>
                                      </p:to>
                                    </p:set>
                                    <p:animEffect transition="in" filter="fade">
                                      <p:cBhvr>
                                        <p:cTn id="106" dur="1000"/>
                                        <p:tgtEl>
                                          <p:spTgt spid="109"/>
                                        </p:tgtEl>
                                      </p:cBhvr>
                                    </p:animEffect>
                                  </p:childTnLst>
                                </p:cTn>
                              </p:par>
                              <p:par>
                                <p:cTn id="107" presetID="2" presetClass="entr" presetSubtype="8" fill="hold" grpId="1" nodeType="withEffect">
                                  <p:stCondLst>
                                    <p:cond delay="0"/>
                                  </p:stCondLst>
                                  <p:childTnLst>
                                    <p:set>
                                      <p:cBhvr>
                                        <p:cTn id="108" dur="1" fill="hold">
                                          <p:stCondLst>
                                            <p:cond delay="0"/>
                                          </p:stCondLst>
                                        </p:cTn>
                                        <p:tgtEl>
                                          <p:spTgt spid="106"/>
                                        </p:tgtEl>
                                        <p:attrNameLst>
                                          <p:attrName>style.visibility</p:attrName>
                                        </p:attrNameLst>
                                      </p:cBhvr>
                                      <p:to>
                                        <p:strVal val="visible"/>
                                      </p:to>
                                    </p:set>
                                    <p:anim calcmode="lin" valueType="num">
                                      <p:cBhvr additive="base">
                                        <p:cTn id="109" dur="500" fill="hold"/>
                                        <p:tgtEl>
                                          <p:spTgt spid="106"/>
                                        </p:tgtEl>
                                        <p:attrNameLst>
                                          <p:attrName>ppt_x</p:attrName>
                                        </p:attrNameLst>
                                      </p:cBhvr>
                                      <p:tavLst>
                                        <p:tav tm="0">
                                          <p:val>
                                            <p:strVal val="0-#ppt_w/2"/>
                                          </p:val>
                                        </p:tav>
                                        <p:tav tm="100000">
                                          <p:val>
                                            <p:strVal val="#ppt_x"/>
                                          </p:val>
                                        </p:tav>
                                      </p:tavLst>
                                    </p:anim>
                                    <p:anim calcmode="lin" valueType="num">
                                      <p:cBhvr additive="base">
                                        <p:cTn id="110" dur="500" fill="hold"/>
                                        <p:tgtEl>
                                          <p:spTgt spid="106"/>
                                        </p:tgtEl>
                                        <p:attrNameLst>
                                          <p:attrName>ppt_y</p:attrName>
                                        </p:attrNameLst>
                                      </p:cBhvr>
                                      <p:tavLst>
                                        <p:tav tm="0">
                                          <p:val>
                                            <p:strVal val="#ppt_y"/>
                                          </p:val>
                                        </p:tav>
                                        <p:tav tm="100000">
                                          <p:val>
                                            <p:strVal val="#ppt_y"/>
                                          </p:val>
                                        </p:tav>
                                      </p:tavLst>
                                    </p:anim>
                                  </p:childTnLst>
                                </p:cTn>
                              </p:par>
                              <p:par>
                                <p:cTn id="111" presetID="2" presetClass="entr" presetSubtype="8" fill="hold" grpId="1" nodeType="withEffect">
                                  <p:stCondLst>
                                    <p:cond delay="0"/>
                                  </p:stCondLst>
                                  <p:childTnLst>
                                    <p:set>
                                      <p:cBhvr>
                                        <p:cTn id="112" dur="1" fill="hold">
                                          <p:stCondLst>
                                            <p:cond delay="0"/>
                                          </p:stCondLst>
                                        </p:cTn>
                                        <p:tgtEl>
                                          <p:spTgt spid="105"/>
                                        </p:tgtEl>
                                        <p:attrNameLst>
                                          <p:attrName>style.visibility</p:attrName>
                                        </p:attrNameLst>
                                      </p:cBhvr>
                                      <p:to>
                                        <p:strVal val="visible"/>
                                      </p:to>
                                    </p:set>
                                    <p:anim calcmode="lin" valueType="num">
                                      <p:cBhvr additive="base">
                                        <p:cTn id="113" dur="500" fill="hold"/>
                                        <p:tgtEl>
                                          <p:spTgt spid="105"/>
                                        </p:tgtEl>
                                        <p:attrNameLst>
                                          <p:attrName>ppt_x</p:attrName>
                                        </p:attrNameLst>
                                      </p:cBhvr>
                                      <p:tavLst>
                                        <p:tav tm="0">
                                          <p:val>
                                            <p:strVal val="0-#ppt_w/2"/>
                                          </p:val>
                                        </p:tav>
                                        <p:tav tm="100000">
                                          <p:val>
                                            <p:strVal val="#ppt_x"/>
                                          </p:val>
                                        </p:tav>
                                      </p:tavLst>
                                    </p:anim>
                                    <p:anim calcmode="lin" valueType="num">
                                      <p:cBhvr additive="base">
                                        <p:cTn id="114" dur="500" fill="hold"/>
                                        <p:tgtEl>
                                          <p:spTgt spid="105"/>
                                        </p:tgtEl>
                                        <p:attrNameLst>
                                          <p:attrName>ppt_y</p:attrName>
                                        </p:attrNameLst>
                                      </p:cBhvr>
                                      <p:tavLst>
                                        <p:tav tm="0">
                                          <p:val>
                                            <p:strVal val="#ppt_y"/>
                                          </p:val>
                                        </p:tav>
                                        <p:tav tm="100000">
                                          <p:val>
                                            <p:strVal val="#ppt_y"/>
                                          </p:val>
                                        </p:tav>
                                      </p:tavLst>
                                    </p:anim>
                                  </p:childTnLst>
                                </p:cTn>
                              </p:par>
                              <p:par>
                                <p:cTn id="115" presetID="2" presetClass="entr" presetSubtype="8" fill="hold" grpId="1" nodeType="withEffect">
                                  <p:stCondLst>
                                    <p:cond delay="0"/>
                                  </p:stCondLst>
                                  <p:childTnLst>
                                    <p:set>
                                      <p:cBhvr>
                                        <p:cTn id="116" dur="1" fill="hold">
                                          <p:stCondLst>
                                            <p:cond delay="0"/>
                                          </p:stCondLst>
                                        </p:cTn>
                                        <p:tgtEl>
                                          <p:spTgt spid="110"/>
                                        </p:tgtEl>
                                        <p:attrNameLst>
                                          <p:attrName>style.visibility</p:attrName>
                                        </p:attrNameLst>
                                      </p:cBhvr>
                                      <p:to>
                                        <p:strVal val="visible"/>
                                      </p:to>
                                    </p:set>
                                    <p:anim calcmode="lin" valueType="num">
                                      <p:cBhvr additive="base">
                                        <p:cTn id="117" dur="500" fill="hold"/>
                                        <p:tgtEl>
                                          <p:spTgt spid="110"/>
                                        </p:tgtEl>
                                        <p:attrNameLst>
                                          <p:attrName>ppt_x</p:attrName>
                                        </p:attrNameLst>
                                      </p:cBhvr>
                                      <p:tavLst>
                                        <p:tav tm="0">
                                          <p:val>
                                            <p:strVal val="0-#ppt_w/2"/>
                                          </p:val>
                                        </p:tav>
                                        <p:tav tm="100000">
                                          <p:val>
                                            <p:strVal val="#ppt_x"/>
                                          </p:val>
                                        </p:tav>
                                      </p:tavLst>
                                    </p:anim>
                                    <p:anim calcmode="lin" valueType="num">
                                      <p:cBhvr additive="base">
                                        <p:cTn id="118" dur="500" fill="hold"/>
                                        <p:tgtEl>
                                          <p:spTgt spid="110"/>
                                        </p:tgtEl>
                                        <p:attrNameLst>
                                          <p:attrName>ppt_y</p:attrName>
                                        </p:attrNameLst>
                                      </p:cBhvr>
                                      <p:tavLst>
                                        <p:tav tm="0">
                                          <p:val>
                                            <p:strVal val="#ppt_y"/>
                                          </p:val>
                                        </p:tav>
                                        <p:tav tm="100000">
                                          <p:val>
                                            <p:strVal val="#ppt_y"/>
                                          </p:val>
                                        </p:tav>
                                      </p:tavLst>
                                    </p:anim>
                                  </p:childTnLst>
                                </p:cTn>
                              </p:par>
                              <p:par>
                                <p:cTn id="119" presetID="2" presetClass="entr" presetSubtype="2" fill="hold" grpId="1" nodeType="withEffect">
                                  <p:stCondLst>
                                    <p:cond delay="0"/>
                                  </p:stCondLst>
                                  <p:childTnLst>
                                    <p:set>
                                      <p:cBhvr>
                                        <p:cTn id="120" dur="1" fill="hold">
                                          <p:stCondLst>
                                            <p:cond delay="0"/>
                                          </p:stCondLst>
                                        </p:cTn>
                                        <p:tgtEl>
                                          <p:spTgt spid="109"/>
                                        </p:tgtEl>
                                        <p:attrNameLst>
                                          <p:attrName>style.visibility</p:attrName>
                                        </p:attrNameLst>
                                      </p:cBhvr>
                                      <p:to>
                                        <p:strVal val="visible"/>
                                      </p:to>
                                    </p:set>
                                    <p:anim calcmode="lin" valueType="num">
                                      <p:cBhvr additive="base">
                                        <p:cTn id="121" dur="500" fill="hold"/>
                                        <p:tgtEl>
                                          <p:spTgt spid="109"/>
                                        </p:tgtEl>
                                        <p:attrNameLst>
                                          <p:attrName>ppt_x</p:attrName>
                                        </p:attrNameLst>
                                      </p:cBhvr>
                                      <p:tavLst>
                                        <p:tav tm="0">
                                          <p:val>
                                            <p:strVal val="1+#ppt_w/2"/>
                                          </p:val>
                                        </p:tav>
                                        <p:tav tm="100000">
                                          <p:val>
                                            <p:strVal val="#ppt_x"/>
                                          </p:val>
                                        </p:tav>
                                      </p:tavLst>
                                    </p:anim>
                                    <p:anim calcmode="lin" valueType="num">
                                      <p:cBhvr additive="base">
                                        <p:cTn id="122" dur="500" fill="hold"/>
                                        <p:tgtEl>
                                          <p:spTgt spid="109"/>
                                        </p:tgtEl>
                                        <p:attrNameLst>
                                          <p:attrName>ppt_y</p:attrName>
                                        </p:attrNameLst>
                                      </p:cBhvr>
                                      <p:tavLst>
                                        <p:tav tm="0">
                                          <p:val>
                                            <p:strVal val="#ppt_y"/>
                                          </p:val>
                                        </p:tav>
                                        <p:tav tm="100000">
                                          <p:val>
                                            <p:strVal val="#ppt_y"/>
                                          </p:val>
                                        </p:tav>
                                      </p:tavLst>
                                    </p:anim>
                                  </p:childTnLst>
                                </p:cTn>
                              </p:par>
                              <p:par>
                                <p:cTn id="123" presetID="2" presetClass="entr" presetSubtype="2" fill="hold" grpId="1" nodeType="withEffect">
                                  <p:stCondLst>
                                    <p:cond delay="0"/>
                                  </p:stCondLst>
                                  <p:childTnLst>
                                    <p:set>
                                      <p:cBhvr>
                                        <p:cTn id="124" dur="1" fill="hold">
                                          <p:stCondLst>
                                            <p:cond delay="0"/>
                                          </p:stCondLst>
                                        </p:cTn>
                                        <p:tgtEl>
                                          <p:spTgt spid="108"/>
                                        </p:tgtEl>
                                        <p:attrNameLst>
                                          <p:attrName>style.visibility</p:attrName>
                                        </p:attrNameLst>
                                      </p:cBhvr>
                                      <p:to>
                                        <p:strVal val="visible"/>
                                      </p:to>
                                    </p:set>
                                    <p:anim calcmode="lin" valueType="num">
                                      <p:cBhvr additive="base">
                                        <p:cTn id="125" dur="500" fill="hold"/>
                                        <p:tgtEl>
                                          <p:spTgt spid="108"/>
                                        </p:tgtEl>
                                        <p:attrNameLst>
                                          <p:attrName>ppt_x</p:attrName>
                                        </p:attrNameLst>
                                      </p:cBhvr>
                                      <p:tavLst>
                                        <p:tav tm="0">
                                          <p:val>
                                            <p:strVal val="1+#ppt_w/2"/>
                                          </p:val>
                                        </p:tav>
                                        <p:tav tm="100000">
                                          <p:val>
                                            <p:strVal val="#ppt_x"/>
                                          </p:val>
                                        </p:tav>
                                      </p:tavLst>
                                    </p:anim>
                                    <p:anim calcmode="lin" valueType="num">
                                      <p:cBhvr additive="base">
                                        <p:cTn id="126" dur="500" fill="hold"/>
                                        <p:tgtEl>
                                          <p:spTgt spid="108"/>
                                        </p:tgtEl>
                                        <p:attrNameLst>
                                          <p:attrName>ppt_y</p:attrName>
                                        </p:attrNameLst>
                                      </p:cBhvr>
                                      <p:tavLst>
                                        <p:tav tm="0">
                                          <p:val>
                                            <p:strVal val="#ppt_y"/>
                                          </p:val>
                                        </p:tav>
                                        <p:tav tm="100000">
                                          <p:val>
                                            <p:strVal val="#ppt_y"/>
                                          </p:val>
                                        </p:tav>
                                      </p:tavLst>
                                    </p:anim>
                                  </p:childTnLst>
                                </p:cTn>
                              </p:par>
                              <p:par>
                                <p:cTn id="127" presetID="2" presetClass="entr" presetSubtype="2" fill="hold" grpId="1" nodeType="withEffect">
                                  <p:stCondLst>
                                    <p:cond delay="0"/>
                                  </p:stCondLst>
                                  <p:childTnLst>
                                    <p:set>
                                      <p:cBhvr>
                                        <p:cTn id="128" dur="1" fill="hold">
                                          <p:stCondLst>
                                            <p:cond delay="0"/>
                                          </p:stCondLst>
                                        </p:cTn>
                                        <p:tgtEl>
                                          <p:spTgt spid="107"/>
                                        </p:tgtEl>
                                        <p:attrNameLst>
                                          <p:attrName>style.visibility</p:attrName>
                                        </p:attrNameLst>
                                      </p:cBhvr>
                                      <p:to>
                                        <p:strVal val="visible"/>
                                      </p:to>
                                    </p:set>
                                    <p:anim calcmode="lin" valueType="num">
                                      <p:cBhvr additive="base">
                                        <p:cTn id="129" dur="500" fill="hold"/>
                                        <p:tgtEl>
                                          <p:spTgt spid="107"/>
                                        </p:tgtEl>
                                        <p:attrNameLst>
                                          <p:attrName>ppt_x</p:attrName>
                                        </p:attrNameLst>
                                      </p:cBhvr>
                                      <p:tavLst>
                                        <p:tav tm="0">
                                          <p:val>
                                            <p:strVal val="1+#ppt_w/2"/>
                                          </p:val>
                                        </p:tav>
                                        <p:tav tm="100000">
                                          <p:val>
                                            <p:strVal val="#ppt_x"/>
                                          </p:val>
                                        </p:tav>
                                      </p:tavLst>
                                    </p:anim>
                                    <p:anim calcmode="lin" valueType="num">
                                      <p:cBhvr additive="base">
                                        <p:cTn id="130" dur="5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build="p">
        <p:tmplLst>
          <p:tmpl lvl="1">
            <p:tnLst>
              <p:par>
                <p:cTn presetID="10" presetClass="entr" presetSubtype="0" fill="hold" nodeType="withEffect">
                  <p:stCondLst>
                    <p:cond delay="0"/>
                  </p:stCondLst>
                  <p:childTnLst>
                    <p:set>
                      <p:cBhvr>
                        <p:cTn dur="1" fill="hold">
                          <p:stCondLst>
                            <p:cond delay="0"/>
                          </p:stCondLst>
                        </p:cTn>
                        <p:tgtEl>
                          <p:spTgt spid="111"/>
                        </p:tgtEl>
                        <p:attrNameLst>
                          <p:attrName>style.visibility</p:attrName>
                        </p:attrNameLst>
                      </p:cBhvr>
                      <p:to>
                        <p:strVal val="visible"/>
                      </p:to>
                    </p:set>
                    <p:animEffect transition="in" filter="fade">
                      <p:cBhvr>
                        <p:cTn dur="1000"/>
                        <p:tgtEl>
                          <p:spTgt spid="111"/>
                        </p:tgtEl>
                      </p:cBhvr>
                    </p:animEffect>
                  </p:childTnLst>
                </p:cTn>
              </p:par>
            </p:tnLst>
          </p:tmpl>
        </p:tmplLst>
      </p:bldP>
      <p:bldP spid="111" grpId="1" build="p">
        <p:tmplLst>
          <p:tmpl lvl="1">
            <p:tnLst>
              <p:par>
                <p:cTn presetID="2" presetClass="entr" presetSubtype="8" fill="hold" nodeType="withEffect">
                  <p:stCondLst>
                    <p:cond delay="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500" fill="hold"/>
                        <p:tgtEl>
                          <p:spTgt spid="111"/>
                        </p:tgtEl>
                        <p:attrNameLst>
                          <p:attrName>ppt_x</p:attrName>
                        </p:attrNameLst>
                      </p:cBhvr>
                      <p:tavLst>
                        <p:tav tm="0">
                          <p:val>
                            <p:strVal val="0-#ppt_w/2"/>
                          </p:val>
                        </p:tav>
                        <p:tav tm="100000">
                          <p:val>
                            <p:strVal val="#ppt_x"/>
                          </p:val>
                        </p:tav>
                      </p:tavLst>
                    </p:anim>
                    <p:anim calcmode="lin" valueType="num">
                      <p:cBhvr additive="base">
                        <p:cTn dur="500" fill="hold"/>
                        <p:tgtEl>
                          <p:spTgt spid="111"/>
                        </p:tgtEl>
                        <p:attrNameLst>
                          <p:attrName>ppt_y</p:attrName>
                        </p:attrNameLst>
                      </p:cBhvr>
                      <p:tavLst>
                        <p:tav tm="0">
                          <p:val>
                            <p:strVal val="#ppt_y"/>
                          </p:val>
                        </p:tav>
                        <p:tav tm="100000">
                          <p:val>
                            <p:strVal val="#ppt_y"/>
                          </p:val>
                        </p:tav>
                      </p:tavLst>
                    </p:anim>
                  </p:childTnLst>
                </p:cTn>
              </p:par>
            </p:tnLst>
          </p:tmpl>
        </p:tmplLst>
      </p:bldP>
      <p:bldP spid="112" grpId="0" build="p">
        <p:tmplLst>
          <p:tmpl lvl="1">
            <p:tnLst>
              <p:par>
                <p:cTn presetID="10" presetClass="entr" presetSubtype="0" fill="hold" nodeType="with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1000"/>
                        <p:tgtEl>
                          <p:spTgt spid="112"/>
                        </p:tgtEl>
                      </p:cBhvr>
                    </p:animEffect>
                  </p:childTnLst>
                </p:cTn>
              </p:par>
            </p:tnLst>
          </p:tmpl>
        </p:tmplLst>
      </p:bldP>
      <p:bldP spid="112" grpId="1" build="p">
        <p:tmplLst>
          <p:tmpl lvl="1">
            <p:tnLst>
              <p:par>
                <p:cTn presetID="2" presetClass="entr" presetSubtype="8" fill="hold" nodeType="withEffect">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500" fill="hold"/>
                        <p:tgtEl>
                          <p:spTgt spid="112"/>
                        </p:tgtEl>
                        <p:attrNameLst>
                          <p:attrName>ppt_x</p:attrName>
                        </p:attrNameLst>
                      </p:cBhvr>
                      <p:tavLst>
                        <p:tav tm="0">
                          <p:val>
                            <p:strVal val="0-#ppt_w/2"/>
                          </p:val>
                        </p:tav>
                        <p:tav tm="100000">
                          <p:val>
                            <p:strVal val="#ppt_x"/>
                          </p:val>
                        </p:tav>
                      </p:tavLst>
                    </p:anim>
                    <p:anim calcmode="lin" valueType="num">
                      <p:cBhvr additive="base">
                        <p:cTn dur="500" fill="hold"/>
                        <p:tgtEl>
                          <p:spTgt spid="112"/>
                        </p:tgtEl>
                        <p:attrNameLst>
                          <p:attrName>ppt_y</p:attrName>
                        </p:attrNameLst>
                      </p:cBhvr>
                      <p:tavLst>
                        <p:tav tm="0">
                          <p:val>
                            <p:strVal val="#ppt_y"/>
                          </p:val>
                        </p:tav>
                        <p:tav tm="100000">
                          <p:val>
                            <p:strVal val="#ppt_y"/>
                          </p:val>
                        </p:tav>
                      </p:tavLst>
                    </p:anim>
                  </p:childTnLst>
                </p:cTn>
              </p:par>
            </p:tnLst>
          </p:tmpl>
        </p:tmplLst>
      </p:bldP>
      <p:bldP spid="113" grpId="0" build="p">
        <p:tmplLst>
          <p:tmpl lvl="1">
            <p:tnLst>
              <p:par>
                <p:cTn presetID="10" presetClass="entr" presetSubtype="0" fill="hold" nodeType="with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fade">
                      <p:cBhvr>
                        <p:cTn dur="1000"/>
                        <p:tgtEl>
                          <p:spTgt spid="113"/>
                        </p:tgtEl>
                      </p:cBhvr>
                    </p:animEffect>
                  </p:childTnLst>
                </p:cTn>
              </p:par>
            </p:tnLst>
          </p:tmpl>
        </p:tmplLst>
      </p:bldP>
      <p:bldP spid="113" grpId="1" build="p">
        <p:tmplLst>
          <p:tmpl lvl="1">
            <p:tnLst>
              <p:par>
                <p:cTn presetID="2" presetClass="entr" presetSubtype="8" fill="hold" nodeType="withEffect">
                  <p:stCondLst>
                    <p:cond delay="0"/>
                  </p:stCondLst>
                  <p:childTnLst>
                    <p:set>
                      <p:cBhvr>
                        <p:cTn dur="1" fill="hold">
                          <p:stCondLst>
                            <p:cond delay="0"/>
                          </p:stCondLst>
                        </p:cTn>
                        <p:tgtEl>
                          <p:spTgt spid="113"/>
                        </p:tgtEl>
                        <p:attrNameLst>
                          <p:attrName>style.visibility</p:attrName>
                        </p:attrNameLst>
                      </p:cBhvr>
                      <p:to>
                        <p:strVal val="visible"/>
                      </p:to>
                    </p:set>
                    <p:anim calcmode="lin" valueType="num">
                      <p:cBhvr additive="base">
                        <p:cTn dur="500" fill="hold"/>
                        <p:tgtEl>
                          <p:spTgt spid="113"/>
                        </p:tgtEl>
                        <p:attrNameLst>
                          <p:attrName>ppt_x</p:attrName>
                        </p:attrNameLst>
                      </p:cBhvr>
                      <p:tavLst>
                        <p:tav tm="0">
                          <p:val>
                            <p:strVal val="0-#ppt_w/2"/>
                          </p:val>
                        </p:tav>
                        <p:tav tm="100000">
                          <p:val>
                            <p:strVal val="#ppt_x"/>
                          </p:val>
                        </p:tav>
                      </p:tavLst>
                    </p:anim>
                    <p:anim calcmode="lin" valueType="num">
                      <p:cBhvr additive="base">
                        <p:cTn dur="500" fill="hold"/>
                        <p:tgtEl>
                          <p:spTgt spid="113"/>
                        </p:tgtEl>
                        <p:attrNameLst>
                          <p:attrName>ppt_y</p:attrName>
                        </p:attrNameLst>
                      </p:cBhvr>
                      <p:tavLst>
                        <p:tav tm="0">
                          <p:val>
                            <p:strVal val="#ppt_y"/>
                          </p:val>
                        </p:tav>
                        <p:tav tm="100000">
                          <p:val>
                            <p:strVal val="#ppt_y"/>
                          </p:val>
                        </p:tav>
                      </p:tavLst>
                    </p:anim>
                  </p:childTnLst>
                </p:cTn>
              </p:par>
            </p:tnLst>
          </p:tmpl>
        </p:tmplLst>
      </p:bldP>
      <p:bldP spid="114" grpId="0" build="p">
        <p:tmplLst>
          <p:tmpl lvl="1">
            <p:tnLst>
              <p:par>
                <p:cTn presetID="10" presetClass="entr" presetSubtype="0" fill="hold" nodeType="with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1000"/>
                        <p:tgtEl>
                          <p:spTgt spid="114"/>
                        </p:tgtEl>
                      </p:cBhvr>
                    </p:animEffect>
                  </p:childTnLst>
                </p:cTn>
              </p:par>
            </p:tnLst>
          </p:tmpl>
        </p:tmplLst>
      </p:bldP>
      <p:bldP spid="114" grpId="1" build="p">
        <p:tmplLst>
          <p:tmpl lvl="1">
            <p:tnLst>
              <p:par>
                <p:cTn presetID="2" presetClass="entr" presetSubtype="2" fill="hold" nodeType="withEffect">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additive="base">
                        <p:cTn dur="500" fill="hold"/>
                        <p:tgtEl>
                          <p:spTgt spid="114"/>
                        </p:tgtEl>
                        <p:attrNameLst>
                          <p:attrName>ppt_x</p:attrName>
                        </p:attrNameLst>
                      </p:cBhvr>
                      <p:tavLst>
                        <p:tav tm="0">
                          <p:val>
                            <p:strVal val="1+#ppt_w/2"/>
                          </p:val>
                        </p:tav>
                        <p:tav tm="100000">
                          <p:val>
                            <p:strVal val="#ppt_x"/>
                          </p:val>
                        </p:tav>
                      </p:tavLst>
                    </p:anim>
                    <p:anim calcmode="lin" valueType="num">
                      <p:cBhvr additive="base">
                        <p:cTn dur="500" fill="hold"/>
                        <p:tgtEl>
                          <p:spTgt spid="114"/>
                        </p:tgtEl>
                        <p:attrNameLst>
                          <p:attrName>ppt_y</p:attrName>
                        </p:attrNameLst>
                      </p:cBhvr>
                      <p:tavLst>
                        <p:tav tm="0">
                          <p:val>
                            <p:strVal val="#ppt_y"/>
                          </p:val>
                        </p:tav>
                        <p:tav tm="100000">
                          <p:val>
                            <p:strVal val="#ppt_y"/>
                          </p:val>
                        </p:tav>
                      </p:tavLst>
                    </p:anim>
                  </p:childTnLst>
                </p:cTn>
              </p:par>
            </p:tnLst>
          </p:tmpl>
        </p:tmplLst>
      </p:bldP>
      <p:bldP spid="115" grpId="0" build="p">
        <p:tmplLst>
          <p:tmpl lvl="1">
            <p:tnLst>
              <p:par>
                <p:cTn presetID="10" presetClass="entr" presetSubtype="0" fill="hold" nodeType="with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1000"/>
                        <p:tgtEl>
                          <p:spTgt spid="115"/>
                        </p:tgtEl>
                      </p:cBhvr>
                    </p:animEffect>
                  </p:childTnLst>
                </p:cTn>
              </p:par>
            </p:tnLst>
          </p:tmpl>
        </p:tmplLst>
      </p:bldP>
      <p:bldP spid="115" grpId="1" build="p">
        <p:tmplLst>
          <p:tmpl lvl="1">
            <p:tnLst>
              <p:par>
                <p:cTn presetID="2" presetClass="entr" presetSubtype="2" fill="hold" nodeType="withEffect">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500" fill="hold"/>
                        <p:tgtEl>
                          <p:spTgt spid="115"/>
                        </p:tgtEl>
                        <p:attrNameLst>
                          <p:attrName>ppt_x</p:attrName>
                        </p:attrNameLst>
                      </p:cBhvr>
                      <p:tavLst>
                        <p:tav tm="0">
                          <p:val>
                            <p:strVal val="1+#ppt_w/2"/>
                          </p:val>
                        </p:tav>
                        <p:tav tm="100000">
                          <p:val>
                            <p:strVal val="#ppt_x"/>
                          </p:val>
                        </p:tav>
                      </p:tavLst>
                    </p:anim>
                    <p:anim calcmode="lin" valueType="num">
                      <p:cBhvr additive="base">
                        <p:cTn dur="500" fill="hold"/>
                        <p:tgtEl>
                          <p:spTgt spid="115"/>
                        </p:tgtEl>
                        <p:attrNameLst>
                          <p:attrName>ppt_y</p:attrName>
                        </p:attrNameLst>
                      </p:cBhvr>
                      <p:tavLst>
                        <p:tav tm="0">
                          <p:val>
                            <p:strVal val="#ppt_y"/>
                          </p:val>
                        </p:tav>
                        <p:tav tm="100000">
                          <p:val>
                            <p:strVal val="#ppt_y"/>
                          </p:val>
                        </p:tav>
                      </p:tavLst>
                    </p:anim>
                  </p:childTnLst>
                </p:cTn>
              </p:par>
            </p:tnLst>
          </p:tmpl>
        </p:tmplLst>
      </p:bldP>
      <p:bldP spid="116" grpId="0" build="p">
        <p:tmplLst>
          <p:tmpl lvl="1">
            <p:tnLst>
              <p:par>
                <p:cTn presetID="10" presetClass="entr" presetSubtype="0" fill="hold" nodeType="with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1000"/>
                        <p:tgtEl>
                          <p:spTgt spid="116"/>
                        </p:tgtEl>
                      </p:cBhvr>
                    </p:animEffect>
                  </p:childTnLst>
                </p:cTn>
              </p:par>
            </p:tnLst>
          </p:tmpl>
        </p:tmplLst>
      </p:bldP>
      <p:bldP spid="116" grpId="1" build="p">
        <p:tmplLst>
          <p:tmpl lvl="1">
            <p:tnLst>
              <p:par>
                <p:cTn presetID="2" presetClass="entr" presetSubtype="2" fill="hold" nodeType="withEffect">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500" fill="hold"/>
                        <p:tgtEl>
                          <p:spTgt spid="116"/>
                        </p:tgtEl>
                        <p:attrNameLst>
                          <p:attrName>ppt_x</p:attrName>
                        </p:attrNameLst>
                      </p:cBhvr>
                      <p:tavLst>
                        <p:tav tm="0">
                          <p:val>
                            <p:strVal val="1+#ppt_w/2"/>
                          </p:val>
                        </p:tav>
                        <p:tav tm="100000">
                          <p:val>
                            <p:strVal val="#ppt_x"/>
                          </p:val>
                        </p:tav>
                      </p:tavLst>
                    </p:anim>
                    <p:anim calcmode="lin" valueType="num">
                      <p:cBhvr additive="base">
                        <p:cTn dur="500" fill="hold"/>
                        <p:tgtEl>
                          <p:spTgt spid="11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2-01">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4BF4606B-E003-D641-B8C3-93AB9962ED53}"/>
              </a:ext>
            </a:extLst>
          </p:cNvPr>
          <p:cNvSpPr>
            <a:spLocks noGrp="1"/>
          </p:cNvSpPr>
          <p:nvPr>
            <p:ph type="title"/>
          </p:nvPr>
        </p:nvSpPr>
        <p:spPr>
          <a:xfrm>
            <a:off x="4375150" y="2766219"/>
            <a:ext cx="3441700" cy="1325563"/>
          </a:xfrm>
        </p:spPr>
        <p:txBody>
          <a:bodyPr anchor="ctr">
            <a:noAutofit/>
          </a:bodyPr>
          <a:lstStyle>
            <a:lvl1pPr algn="ctr">
              <a:defRPr sz="4000" b="1"/>
            </a:lvl1pPr>
          </a:lstStyle>
          <a:p>
            <a:r>
              <a:rPr lang="en-US" dirty="0"/>
              <a:t>Click to edit Master title style</a:t>
            </a:r>
          </a:p>
        </p:txBody>
      </p:sp>
      <p:sp>
        <p:nvSpPr>
          <p:cNvPr id="49" name="Text Placeholder 2">
            <a:extLst>
              <a:ext uri="{FF2B5EF4-FFF2-40B4-BE49-F238E27FC236}">
                <a16:creationId xmlns:a16="http://schemas.microsoft.com/office/drawing/2014/main" id="{E2B95707-665D-6442-BED1-20518952F41B}"/>
              </a:ext>
            </a:extLst>
          </p:cNvPr>
          <p:cNvSpPr>
            <a:spLocks noGrp="1"/>
          </p:cNvSpPr>
          <p:nvPr>
            <p:ph type="body" idx="10"/>
          </p:nvPr>
        </p:nvSpPr>
        <p:spPr>
          <a:xfrm>
            <a:off x="4194175" y="396164"/>
            <a:ext cx="3803650" cy="927893"/>
          </a:xfrm>
        </p:spPr>
        <p:txBody>
          <a:bodyPr anchor="ct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0" name="Text Placeholder 2">
            <a:extLst>
              <a:ext uri="{FF2B5EF4-FFF2-40B4-BE49-F238E27FC236}">
                <a16:creationId xmlns:a16="http://schemas.microsoft.com/office/drawing/2014/main" id="{0A61E76F-8253-1347-82C7-94D3B4F2BC5A}"/>
              </a:ext>
            </a:extLst>
          </p:cNvPr>
          <p:cNvSpPr>
            <a:spLocks noGrp="1"/>
          </p:cNvSpPr>
          <p:nvPr>
            <p:ph type="body" idx="11"/>
          </p:nvPr>
        </p:nvSpPr>
        <p:spPr>
          <a:xfrm>
            <a:off x="457199" y="2766219"/>
            <a:ext cx="2374901" cy="1325563"/>
          </a:xfrm>
        </p:spPr>
        <p:txBody>
          <a:bodyPr anchor="ct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1" name="Text Placeholder 2">
            <a:extLst>
              <a:ext uri="{FF2B5EF4-FFF2-40B4-BE49-F238E27FC236}">
                <a16:creationId xmlns:a16="http://schemas.microsoft.com/office/drawing/2014/main" id="{270E6FC5-F532-1A45-B913-6A5ABA480B8F}"/>
              </a:ext>
            </a:extLst>
          </p:cNvPr>
          <p:cNvSpPr>
            <a:spLocks noGrp="1"/>
          </p:cNvSpPr>
          <p:nvPr>
            <p:ph type="body" idx="12"/>
          </p:nvPr>
        </p:nvSpPr>
        <p:spPr>
          <a:xfrm>
            <a:off x="4194175" y="5533944"/>
            <a:ext cx="3803650" cy="927893"/>
          </a:xfrm>
        </p:spPr>
        <p:txBody>
          <a:bodyPr anchor="ct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2" name="Text Placeholder 2">
            <a:extLst>
              <a:ext uri="{FF2B5EF4-FFF2-40B4-BE49-F238E27FC236}">
                <a16:creationId xmlns:a16="http://schemas.microsoft.com/office/drawing/2014/main" id="{ED9DDCA7-AB4C-E04F-935E-1877C20ADC26}"/>
              </a:ext>
            </a:extLst>
          </p:cNvPr>
          <p:cNvSpPr>
            <a:spLocks noGrp="1"/>
          </p:cNvSpPr>
          <p:nvPr>
            <p:ph type="body" idx="13"/>
          </p:nvPr>
        </p:nvSpPr>
        <p:spPr>
          <a:xfrm>
            <a:off x="9359900" y="2766219"/>
            <a:ext cx="2378528" cy="1325563"/>
          </a:xfrm>
        </p:spPr>
        <p:txBody>
          <a:bodyPr anchor="ct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grpSp>
        <p:nvGrpSpPr>
          <p:cNvPr id="7" name="Group 6">
            <a:extLst>
              <a:ext uri="{FF2B5EF4-FFF2-40B4-BE49-F238E27FC236}">
                <a16:creationId xmlns:a16="http://schemas.microsoft.com/office/drawing/2014/main" id="{026F56C0-93E5-2D45-BC30-188F9255C785}"/>
              </a:ext>
            </a:extLst>
          </p:cNvPr>
          <p:cNvGrpSpPr/>
          <p:nvPr userDrawn="1"/>
        </p:nvGrpSpPr>
        <p:grpSpPr>
          <a:xfrm>
            <a:off x="3046193" y="2857500"/>
            <a:ext cx="1160472" cy="1160472"/>
            <a:chOff x="3046193" y="2857500"/>
            <a:chExt cx="1160472" cy="1160472"/>
          </a:xfrm>
        </p:grpSpPr>
        <p:sp>
          <p:nvSpPr>
            <p:cNvPr id="65" name="Oval 64">
              <a:extLst>
                <a:ext uri="{FF2B5EF4-FFF2-40B4-BE49-F238E27FC236}">
                  <a16:creationId xmlns:a16="http://schemas.microsoft.com/office/drawing/2014/main" id="{A4F2E5A3-E454-AA4F-974B-C48D334D357C}"/>
                </a:ext>
              </a:extLst>
            </p:cNvPr>
            <p:cNvSpPr/>
            <p:nvPr userDrawn="1"/>
          </p:nvSpPr>
          <p:spPr>
            <a:xfrm>
              <a:off x="3046193" y="2857500"/>
              <a:ext cx="1160472" cy="11604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33">
              <a:extLst>
                <a:ext uri="{FF2B5EF4-FFF2-40B4-BE49-F238E27FC236}">
                  <a16:creationId xmlns:a16="http://schemas.microsoft.com/office/drawing/2014/main" id="{34F9AAB4-47AA-6442-9157-FFB3D962B34C}"/>
                </a:ext>
              </a:extLst>
            </p:cNvPr>
            <p:cNvGrpSpPr>
              <a:grpSpLocks/>
            </p:cNvGrpSpPr>
            <p:nvPr userDrawn="1"/>
          </p:nvGrpSpPr>
          <p:grpSpPr bwMode="auto">
            <a:xfrm>
              <a:off x="3230443" y="3050125"/>
              <a:ext cx="755072" cy="756526"/>
              <a:chOff x="2912" y="2571"/>
              <a:chExt cx="519" cy="520"/>
            </a:xfrm>
            <a:solidFill>
              <a:schemeClr val="tx1"/>
            </a:solidFill>
          </p:grpSpPr>
          <p:sp>
            <p:nvSpPr>
              <p:cNvPr id="67" name="Freeform 34">
                <a:extLst>
                  <a:ext uri="{FF2B5EF4-FFF2-40B4-BE49-F238E27FC236}">
                    <a16:creationId xmlns:a16="http://schemas.microsoft.com/office/drawing/2014/main" id="{946ADDA3-8331-824D-8A3A-E8E929BD60C4}"/>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 name="Freeform 35">
                <a:extLst>
                  <a:ext uri="{FF2B5EF4-FFF2-40B4-BE49-F238E27FC236}">
                    <a16:creationId xmlns:a16="http://schemas.microsoft.com/office/drawing/2014/main" id="{964EA51F-2B2B-844C-9F26-85D8B3067406}"/>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9" name="Freeform 36">
                <a:extLst>
                  <a:ext uri="{FF2B5EF4-FFF2-40B4-BE49-F238E27FC236}">
                    <a16:creationId xmlns:a16="http://schemas.microsoft.com/office/drawing/2014/main" id="{461B0444-12F8-F841-AF59-3061C0B15563}"/>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0" name="Freeform 37">
                <a:extLst>
                  <a:ext uri="{FF2B5EF4-FFF2-40B4-BE49-F238E27FC236}">
                    <a16:creationId xmlns:a16="http://schemas.microsoft.com/office/drawing/2014/main" id="{A40552D6-2F30-3046-A968-6B5ACEE98EA6}"/>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3" name="Group 2">
            <a:extLst>
              <a:ext uri="{FF2B5EF4-FFF2-40B4-BE49-F238E27FC236}">
                <a16:creationId xmlns:a16="http://schemas.microsoft.com/office/drawing/2014/main" id="{78B7251E-31EE-1844-95C8-B02767372E6F}"/>
              </a:ext>
            </a:extLst>
          </p:cNvPr>
          <p:cNvGrpSpPr/>
          <p:nvPr userDrawn="1"/>
        </p:nvGrpSpPr>
        <p:grpSpPr>
          <a:xfrm>
            <a:off x="5517723" y="1464902"/>
            <a:ext cx="1160472" cy="1160472"/>
            <a:chOff x="5517723" y="1464902"/>
            <a:chExt cx="1160472" cy="1160472"/>
          </a:xfrm>
        </p:grpSpPr>
        <p:sp>
          <p:nvSpPr>
            <p:cNvPr id="71" name="Oval 70">
              <a:extLst>
                <a:ext uri="{FF2B5EF4-FFF2-40B4-BE49-F238E27FC236}">
                  <a16:creationId xmlns:a16="http://schemas.microsoft.com/office/drawing/2014/main" id="{D4F8E5B4-E7D2-1949-B12C-A30604A9825A}"/>
                </a:ext>
              </a:extLst>
            </p:cNvPr>
            <p:cNvSpPr/>
            <p:nvPr userDrawn="1"/>
          </p:nvSpPr>
          <p:spPr>
            <a:xfrm>
              <a:off x="5517723" y="1464902"/>
              <a:ext cx="1160472" cy="11604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33">
              <a:extLst>
                <a:ext uri="{FF2B5EF4-FFF2-40B4-BE49-F238E27FC236}">
                  <a16:creationId xmlns:a16="http://schemas.microsoft.com/office/drawing/2014/main" id="{0DF5B716-7873-5F41-B471-AC7C2CF57D9A}"/>
                </a:ext>
              </a:extLst>
            </p:cNvPr>
            <p:cNvGrpSpPr>
              <a:grpSpLocks/>
            </p:cNvGrpSpPr>
            <p:nvPr userDrawn="1"/>
          </p:nvGrpSpPr>
          <p:grpSpPr bwMode="auto">
            <a:xfrm>
              <a:off x="5701973" y="1657527"/>
              <a:ext cx="755072" cy="756526"/>
              <a:chOff x="2912" y="2571"/>
              <a:chExt cx="519" cy="520"/>
            </a:xfrm>
            <a:solidFill>
              <a:schemeClr val="tx1"/>
            </a:solidFill>
          </p:grpSpPr>
          <p:sp>
            <p:nvSpPr>
              <p:cNvPr id="73" name="Freeform 34">
                <a:extLst>
                  <a:ext uri="{FF2B5EF4-FFF2-40B4-BE49-F238E27FC236}">
                    <a16:creationId xmlns:a16="http://schemas.microsoft.com/office/drawing/2014/main" id="{C3FAE0EE-4222-7343-BDDD-F30425CD8207}"/>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 name="Freeform 35">
                <a:extLst>
                  <a:ext uri="{FF2B5EF4-FFF2-40B4-BE49-F238E27FC236}">
                    <a16:creationId xmlns:a16="http://schemas.microsoft.com/office/drawing/2014/main" id="{96D174F5-D75C-BD43-B01F-9847B04A8073}"/>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5" name="Freeform 36">
                <a:extLst>
                  <a:ext uri="{FF2B5EF4-FFF2-40B4-BE49-F238E27FC236}">
                    <a16:creationId xmlns:a16="http://schemas.microsoft.com/office/drawing/2014/main" id="{A583BE9E-AF19-C448-B9D2-BE3E8907FF43}"/>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6" name="Freeform 37">
                <a:extLst>
                  <a:ext uri="{FF2B5EF4-FFF2-40B4-BE49-F238E27FC236}">
                    <a16:creationId xmlns:a16="http://schemas.microsoft.com/office/drawing/2014/main" id="{1E3C71B3-3045-AD4D-BBDC-30D9FA8F814C}"/>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6" name="Group 5">
            <a:extLst>
              <a:ext uri="{FF2B5EF4-FFF2-40B4-BE49-F238E27FC236}">
                <a16:creationId xmlns:a16="http://schemas.microsoft.com/office/drawing/2014/main" id="{B0CF3CEF-6654-E247-8F83-062708A2433D}"/>
              </a:ext>
            </a:extLst>
          </p:cNvPr>
          <p:cNvGrpSpPr/>
          <p:nvPr userDrawn="1"/>
        </p:nvGrpSpPr>
        <p:grpSpPr>
          <a:xfrm>
            <a:off x="5517723" y="4253915"/>
            <a:ext cx="1160472" cy="1160472"/>
            <a:chOff x="5517723" y="4253915"/>
            <a:chExt cx="1160472" cy="1160472"/>
          </a:xfrm>
        </p:grpSpPr>
        <p:sp>
          <p:nvSpPr>
            <p:cNvPr id="77" name="Oval 76">
              <a:extLst>
                <a:ext uri="{FF2B5EF4-FFF2-40B4-BE49-F238E27FC236}">
                  <a16:creationId xmlns:a16="http://schemas.microsoft.com/office/drawing/2014/main" id="{CA70A25A-604C-884F-ADB5-AF6ED10D91AD}"/>
                </a:ext>
              </a:extLst>
            </p:cNvPr>
            <p:cNvSpPr/>
            <p:nvPr userDrawn="1"/>
          </p:nvSpPr>
          <p:spPr>
            <a:xfrm>
              <a:off x="5517723" y="4253915"/>
              <a:ext cx="1160472" cy="11604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33">
              <a:extLst>
                <a:ext uri="{FF2B5EF4-FFF2-40B4-BE49-F238E27FC236}">
                  <a16:creationId xmlns:a16="http://schemas.microsoft.com/office/drawing/2014/main" id="{06A312E0-20EF-EF47-92C5-9633179D11D1}"/>
                </a:ext>
              </a:extLst>
            </p:cNvPr>
            <p:cNvGrpSpPr>
              <a:grpSpLocks/>
            </p:cNvGrpSpPr>
            <p:nvPr userDrawn="1"/>
          </p:nvGrpSpPr>
          <p:grpSpPr bwMode="auto">
            <a:xfrm>
              <a:off x="5701973" y="4446540"/>
              <a:ext cx="755072" cy="756526"/>
              <a:chOff x="2912" y="2571"/>
              <a:chExt cx="519" cy="520"/>
            </a:xfrm>
            <a:solidFill>
              <a:schemeClr val="tx1"/>
            </a:solidFill>
          </p:grpSpPr>
          <p:sp>
            <p:nvSpPr>
              <p:cNvPr id="79" name="Freeform 34">
                <a:extLst>
                  <a:ext uri="{FF2B5EF4-FFF2-40B4-BE49-F238E27FC236}">
                    <a16:creationId xmlns:a16="http://schemas.microsoft.com/office/drawing/2014/main" id="{D1FA7661-B960-604E-9824-9051B2B63268}"/>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0" name="Freeform 35">
                <a:extLst>
                  <a:ext uri="{FF2B5EF4-FFF2-40B4-BE49-F238E27FC236}">
                    <a16:creationId xmlns:a16="http://schemas.microsoft.com/office/drawing/2014/main" id="{B48A9A9E-2E43-5943-8D79-F460720777CE}"/>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 name="Freeform 36">
                <a:extLst>
                  <a:ext uri="{FF2B5EF4-FFF2-40B4-BE49-F238E27FC236}">
                    <a16:creationId xmlns:a16="http://schemas.microsoft.com/office/drawing/2014/main" id="{5A29977A-5303-2F4E-BC32-2211ACCA0165}"/>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2" name="Freeform 37">
                <a:extLst>
                  <a:ext uri="{FF2B5EF4-FFF2-40B4-BE49-F238E27FC236}">
                    <a16:creationId xmlns:a16="http://schemas.microsoft.com/office/drawing/2014/main" id="{F4D61F5C-4AEB-974A-8EBB-4097AEA4D049}"/>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5" name="Group 4">
            <a:extLst>
              <a:ext uri="{FF2B5EF4-FFF2-40B4-BE49-F238E27FC236}">
                <a16:creationId xmlns:a16="http://schemas.microsoft.com/office/drawing/2014/main" id="{C7CDA116-A1F9-3C44-9B46-0247F3B6A664}"/>
              </a:ext>
            </a:extLst>
          </p:cNvPr>
          <p:cNvGrpSpPr/>
          <p:nvPr userDrawn="1"/>
        </p:nvGrpSpPr>
        <p:grpSpPr>
          <a:xfrm>
            <a:off x="8031580" y="2856045"/>
            <a:ext cx="1160472" cy="1160472"/>
            <a:chOff x="8031580" y="2856045"/>
            <a:chExt cx="1160472" cy="1160472"/>
          </a:xfrm>
        </p:grpSpPr>
        <p:sp>
          <p:nvSpPr>
            <p:cNvPr id="83" name="Oval 82">
              <a:extLst>
                <a:ext uri="{FF2B5EF4-FFF2-40B4-BE49-F238E27FC236}">
                  <a16:creationId xmlns:a16="http://schemas.microsoft.com/office/drawing/2014/main" id="{07E4F046-8BA5-EA49-93D1-61369EB725F2}"/>
                </a:ext>
              </a:extLst>
            </p:cNvPr>
            <p:cNvSpPr/>
            <p:nvPr userDrawn="1"/>
          </p:nvSpPr>
          <p:spPr>
            <a:xfrm>
              <a:off x="8031580" y="2856045"/>
              <a:ext cx="1160472" cy="11604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33">
              <a:extLst>
                <a:ext uri="{FF2B5EF4-FFF2-40B4-BE49-F238E27FC236}">
                  <a16:creationId xmlns:a16="http://schemas.microsoft.com/office/drawing/2014/main" id="{91CF9F3B-B3C9-C642-8C6C-9D06B78B29E3}"/>
                </a:ext>
              </a:extLst>
            </p:cNvPr>
            <p:cNvGrpSpPr>
              <a:grpSpLocks/>
            </p:cNvGrpSpPr>
            <p:nvPr userDrawn="1"/>
          </p:nvGrpSpPr>
          <p:grpSpPr bwMode="auto">
            <a:xfrm>
              <a:off x="8215830" y="3048670"/>
              <a:ext cx="755072" cy="756526"/>
              <a:chOff x="2912" y="2571"/>
              <a:chExt cx="519" cy="520"/>
            </a:xfrm>
            <a:solidFill>
              <a:schemeClr val="tx1"/>
            </a:solidFill>
          </p:grpSpPr>
          <p:sp>
            <p:nvSpPr>
              <p:cNvPr id="85" name="Freeform 34">
                <a:extLst>
                  <a:ext uri="{FF2B5EF4-FFF2-40B4-BE49-F238E27FC236}">
                    <a16:creationId xmlns:a16="http://schemas.microsoft.com/office/drawing/2014/main" id="{07798D44-7ABC-1D48-A6AB-9034841BF2FD}"/>
                  </a:ext>
                </a:extLst>
              </p:cNvPr>
              <p:cNvSpPr>
                <a:spLocks noChangeArrowheads="1"/>
              </p:cNvSpPr>
              <p:nvPr/>
            </p:nvSpPr>
            <p:spPr bwMode="auto">
              <a:xfrm>
                <a:off x="2912" y="2615"/>
                <a:ext cx="477" cy="475"/>
              </a:xfrm>
              <a:custGeom>
                <a:avLst/>
                <a:gdLst>
                  <a:gd name="T0" fmla="*/ 0 w 2106"/>
                  <a:gd name="T1" fmla="*/ 49 h 2101"/>
                  <a:gd name="T2" fmla="*/ 2 w 2106"/>
                  <a:gd name="T3" fmla="*/ 39 h 2101"/>
                  <a:gd name="T4" fmla="*/ 53 w 2106"/>
                  <a:gd name="T5" fmla="*/ 0 h 2101"/>
                  <a:gd name="T6" fmla="*/ 57 w 2106"/>
                  <a:gd name="T7" fmla="*/ 3 h 2101"/>
                  <a:gd name="T8" fmla="*/ 53 w 2106"/>
                  <a:gd name="T9" fmla="*/ 7 h 2101"/>
                  <a:gd name="T10" fmla="*/ 8 w 2106"/>
                  <a:gd name="T11" fmla="*/ 44 h 2101"/>
                  <a:gd name="T12" fmla="*/ 45 w 2106"/>
                  <a:gd name="T13" fmla="*/ 99 h 2101"/>
                  <a:gd name="T14" fmla="*/ 100 w 2106"/>
                  <a:gd name="T15" fmla="*/ 63 h 2101"/>
                  <a:gd name="T16" fmla="*/ 101 w 2106"/>
                  <a:gd name="T17" fmla="*/ 54 h 2101"/>
                  <a:gd name="T18" fmla="*/ 104 w 2106"/>
                  <a:gd name="T19" fmla="*/ 50 h 2101"/>
                  <a:gd name="T20" fmla="*/ 108 w 2106"/>
                  <a:gd name="T21" fmla="*/ 54 h 2101"/>
                  <a:gd name="T22" fmla="*/ 63 w 2106"/>
                  <a:gd name="T23" fmla="*/ 106 h 2101"/>
                  <a:gd name="T24" fmla="*/ 58 w 2106"/>
                  <a:gd name="T25" fmla="*/ 107 h 2101"/>
                  <a:gd name="T26" fmla="*/ 49 w 2106"/>
                  <a:gd name="T27" fmla="*/ 107 h 2101"/>
                  <a:gd name="T28" fmla="*/ 48 w 2106"/>
                  <a:gd name="T29" fmla="*/ 107 h 2101"/>
                  <a:gd name="T30" fmla="*/ 3 w 2106"/>
                  <a:gd name="T31" fmla="*/ 71 h 2101"/>
                  <a:gd name="T32" fmla="*/ 0 w 2106"/>
                  <a:gd name="T33" fmla="*/ 58 h 2101"/>
                  <a:gd name="T34" fmla="*/ 0 w 2106"/>
                  <a:gd name="T35" fmla="*/ 49 h 2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06" h="2101">
                    <a:moveTo>
                      <a:pt x="0" y="961"/>
                    </a:moveTo>
                    <a:cubicBezTo>
                      <a:pt x="13" y="895"/>
                      <a:pt x="23" y="830"/>
                      <a:pt x="39" y="766"/>
                    </a:cubicBezTo>
                    <a:cubicBezTo>
                      <a:pt x="162" y="320"/>
                      <a:pt x="572" y="5"/>
                      <a:pt x="1035" y="0"/>
                    </a:cubicBezTo>
                    <a:cubicBezTo>
                      <a:pt x="1086" y="0"/>
                      <a:pt x="1115" y="23"/>
                      <a:pt x="1117" y="66"/>
                    </a:cubicBezTo>
                    <a:cubicBezTo>
                      <a:pt x="1119" y="111"/>
                      <a:pt x="1090" y="136"/>
                      <a:pt x="1037" y="138"/>
                    </a:cubicBezTo>
                    <a:cubicBezTo>
                      <a:pt x="598" y="152"/>
                      <a:pt x="250" y="439"/>
                      <a:pt x="156" y="859"/>
                    </a:cubicBezTo>
                    <a:cubicBezTo>
                      <a:pt x="43" y="1352"/>
                      <a:pt x="381" y="1862"/>
                      <a:pt x="879" y="1948"/>
                    </a:cubicBezTo>
                    <a:cubicBezTo>
                      <a:pt x="1376" y="2036"/>
                      <a:pt x="1834" y="1731"/>
                      <a:pt x="1943" y="1240"/>
                    </a:cubicBezTo>
                    <a:cubicBezTo>
                      <a:pt x="1955" y="1182"/>
                      <a:pt x="1959" y="1121"/>
                      <a:pt x="1964" y="1061"/>
                    </a:cubicBezTo>
                    <a:cubicBezTo>
                      <a:pt x="1968" y="1012"/>
                      <a:pt x="1990" y="984"/>
                      <a:pt x="2033" y="984"/>
                    </a:cubicBezTo>
                    <a:cubicBezTo>
                      <a:pt x="2076" y="984"/>
                      <a:pt x="2101" y="1014"/>
                      <a:pt x="2101" y="1063"/>
                    </a:cubicBezTo>
                    <a:cubicBezTo>
                      <a:pt x="2105" y="1557"/>
                      <a:pt x="1718" y="2010"/>
                      <a:pt x="1228" y="2085"/>
                    </a:cubicBezTo>
                    <a:cubicBezTo>
                      <a:pt x="1199" y="2090"/>
                      <a:pt x="1170" y="2096"/>
                      <a:pt x="1139" y="2100"/>
                    </a:cubicBezTo>
                    <a:cubicBezTo>
                      <a:pt x="1080" y="2100"/>
                      <a:pt x="1022" y="2100"/>
                      <a:pt x="963" y="2100"/>
                    </a:cubicBezTo>
                    <a:cubicBezTo>
                      <a:pt x="953" y="2098"/>
                      <a:pt x="942" y="2094"/>
                      <a:pt x="934" y="2094"/>
                    </a:cubicBezTo>
                    <a:cubicBezTo>
                      <a:pt x="506" y="2032"/>
                      <a:pt x="211" y="1801"/>
                      <a:pt x="60" y="1395"/>
                    </a:cubicBezTo>
                    <a:cubicBezTo>
                      <a:pt x="29" y="1313"/>
                      <a:pt x="19" y="1223"/>
                      <a:pt x="0" y="1137"/>
                    </a:cubicBezTo>
                    <a:cubicBezTo>
                      <a:pt x="0" y="1078"/>
                      <a:pt x="0" y="1018"/>
                      <a:pt x="0" y="9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 name="Freeform 35">
                <a:extLst>
                  <a:ext uri="{FF2B5EF4-FFF2-40B4-BE49-F238E27FC236}">
                    <a16:creationId xmlns:a16="http://schemas.microsoft.com/office/drawing/2014/main" id="{90CE311C-44C8-514A-89FC-3BBBEC1BA20D}"/>
                  </a:ext>
                </a:extLst>
              </p:cNvPr>
              <p:cNvSpPr>
                <a:spLocks noChangeArrowheads="1"/>
              </p:cNvSpPr>
              <p:nvPr/>
            </p:nvSpPr>
            <p:spPr bwMode="auto">
              <a:xfrm>
                <a:off x="3142" y="2571"/>
                <a:ext cx="289" cy="286"/>
              </a:xfrm>
              <a:custGeom>
                <a:avLst/>
                <a:gdLst>
                  <a:gd name="T0" fmla="*/ 65 w 1280"/>
                  <a:gd name="T1" fmla="*/ 22 h 1264"/>
                  <a:gd name="T2" fmla="*/ 61 w 1280"/>
                  <a:gd name="T3" fmla="*/ 24 h 1264"/>
                  <a:gd name="T4" fmla="*/ 48 w 1280"/>
                  <a:gd name="T5" fmla="*/ 24 h 1264"/>
                  <a:gd name="T6" fmla="*/ 43 w 1280"/>
                  <a:gd name="T7" fmla="*/ 26 h 1264"/>
                  <a:gd name="T8" fmla="*/ 41 w 1280"/>
                  <a:gd name="T9" fmla="*/ 28 h 1264"/>
                  <a:gd name="T10" fmla="*/ 42 w 1280"/>
                  <a:gd name="T11" fmla="*/ 29 h 1264"/>
                  <a:gd name="T12" fmla="*/ 48 w 1280"/>
                  <a:gd name="T13" fmla="*/ 29 h 1264"/>
                  <a:gd name="T14" fmla="*/ 51 w 1280"/>
                  <a:gd name="T15" fmla="*/ 29 h 1264"/>
                  <a:gd name="T16" fmla="*/ 54 w 1280"/>
                  <a:gd name="T17" fmla="*/ 32 h 1264"/>
                  <a:gd name="T18" fmla="*/ 50 w 1280"/>
                  <a:gd name="T19" fmla="*/ 36 h 1264"/>
                  <a:gd name="T20" fmla="*/ 36 w 1280"/>
                  <a:gd name="T21" fmla="*/ 36 h 1264"/>
                  <a:gd name="T22" fmla="*/ 33 w 1280"/>
                  <a:gd name="T23" fmla="*/ 37 h 1264"/>
                  <a:gd name="T24" fmla="*/ 7 w 1280"/>
                  <a:gd name="T25" fmla="*/ 62 h 1264"/>
                  <a:gd name="T26" fmla="*/ 6 w 1280"/>
                  <a:gd name="T27" fmla="*/ 64 h 1264"/>
                  <a:gd name="T28" fmla="*/ 1 w 1280"/>
                  <a:gd name="T29" fmla="*/ 63 h 1264"/>
                  <a:gd name="T30" fmla="*/ 1 w 1280"/>
                  <a:gd name="T31" fmla="*/ 59 h 1264"/>
                  <a:gd name="T32" fmla="*/ 2 w 1280"/>
                  <a:gd name="T33" fmla="*/ 57 h 1264"/>
                  <a:gd name="T34" fmla="*/ 26 w 1280"/>
                  <a:gd name="T35" fmla="*/ 33 h 1264"/>
                  <a:gd name="T36" fmla="*/ 28 w 1280"/>
                  <a:gd name="T37" fmla="*/ 30 h 1264"/>
                  <a:gd name="T38" fmla="*/ 28 w 1280"/>
                  <a:gd name="T39" fmla="*/ 17 h 1264"/>
                  <a:gd name="T40" fmla="*/ 31 w 1280"/>
                  <a:gd name="T41" fmla="*/ 12 h 1264"/>
                  <a:gd name="T42" fmla="*/ 35 w 1280"/>
                  <a:gd name="T43" fmla="*/ 17 h 1264"/>
                  <a:gd name="T44" fmla="*/ 35 w 1280"/>
                  <a:gd name="T45" fmla="*/ 25 h 1264"/>
                  <a:gd name="T46" fmla="*/ 39 w 1280"/>
                  <a:gd name="T47" fmla="*/ 18 h 1264"/>
                  <a:gd name="T48" fmla="*/ 39 w 1280"/>
                  <a:gd name="T49" fmla="*/ 5 h 1264"/>
                  <a:gd name="T50" fmla="*/ 41 w 1280"/>
                  <a:gd name="T51" fmla="*/ 0 h 1264"/>
                  <a:gd name="T52" fmla="*/ 44 w 1280"/>
                  <a:gd name="T53" fmla="*/ 0 h 1264"/>
                  <a:gd name="T54" fmla="*/ 46 w 1280"/>
                  <a:gd name="T55" fmla="*/ 5 h 1264"/>
                  <a:gd name="T56" fmla="*/ 46 w 1280"/>
                  <a:gd name="T57" fmla="*/ 13 h 1264"/>
                  <a:gd name="T58" fmla="*/ 53 w 1280"/>
                  <a:gd name="T59" fmla="*/ 11 h 1264"/>
                  <a:gd name="T60" fmla="*/ 53 w 1280"/>
                  <a:gd name="T61" fmla="*/ 17 h 1264"/>
                  <a:gd name="T62" fmla="*/ 60 w 1280"/>
                  <a:gd name="T63" fmla="*/ 17 h 1264"/>
                  <a:gd name="T64" fmla="*/ 65 w 1280"/>
                  <a:gd name="T65" fmla="*/ 19 h 1264"/>
                  <a:gd name="T66" fmla="*/ 65 w 1280"/>
                  <a:gd name="T67" fmla="*/ 22 h 1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80" h="1264">
                    <a:moveTo>
                      <a:pt x="1279" y="430"/>
                    </a:moveTo>
                    <a:cubicBezTo>
                      <a:pt x="1261" y="465"/>
                      <a:pt x="1232" y="479"/>
                      <a:pt x="1191" y="477"/>
                    </a:cubicBezTo>
                    <a:cubicBezTo>
                      <a:pt x="1109" y="475"/>
                      <a:pt x="1027" y="479"/>
                      <a:pt x="947" y="475"/>
                    </a:cubicBezTo>
                    <a:cubicBezTo>
                      <a:pt x="904" y="473"/>
                      <a:pt x="872" y="485"/>
                      <a:pt x="845" y="518"/>
                    </a:cubicBezTo>
                    <a:cubicBezTo>
                      <a:pt x="835" y="530"/>
                      <a:pt x="818" y="536"/>
                      <a:pt x="804" y="545"/>
                    </a:cubicBezTo>
                    <a:cubicBezTo>
                      <a:pt x="808" y="549"/>
                      <a:pt x="810" y="555"/>
                      <a:pt x="814" y="559"/>
                    </a:cubicBezTo>
                    <a:cubicBezTo>
                      <a:pt x="857" y="559"/>
                      <a:pt x="900" y="559"/>
                      <a:pt x="941" y="559"/>
                    </a:cubicBezTo>
                    <a:cubicBezTo>
                      <a:pt x="958" y="559"/>
                      <a:pt x="974" y="559"/>
                      <a:pt x="990" y="559"/>
                    </a:cubicBezTo>
                    <a:cubicBezTo>
                      <a:pt x="1031" y="563"/>
                      <a:pt x="1056" y="592"/>
                      <a:pt x="1056" y="629"/>
                    </a:cubicBezTo>
                    <a:cubicBezTo>
                      <a:pt x="1054" y="667"/>
                      <a:pt x="1027" y="692"/>
                      <a:pt x="986" y="692"/>
                    </a:cubicBezTo>
                    <a:cubicBezTo>
                      <a:pt x="890" y="692"/>
                      <a:pt x="796" y="692"/>
                      <a:pt x="700" y="694"/>
                    </a:cubicBezTo>
                    <a:cubicBezTo>
                      <a:pt x="681" y="694"/>
                      <a:pt x="657" y="704"/>
                      <a:pt x="644" y="717"/>
                    </a:cubicBezTo>
                    <a:cubicBezTo>
                      <a:pt x="476" y="883"/>
                      <a:pt x="310" y="1048"/>
                      <a:pt x="144" y="1216"/>
                    </a:cubicBezTo>
                    <a:cubicBezTo>
                      <a:pt x="135" y="1225"/>
                      <a:pt x="125" y="1235"/>
                      <a:pt x="115" y="1243"/>
                    </a:cubicBezTo>
                    <a:cubicBezTo>
                      <a:pt x="88" y="1263"/>
                      <a:pt x="49" y="1259"/>
                      <a:pt x="27" y="1237"/>
                    </a:cubicBezTo>
                    <a:cubicBezTo>
                      <a:pt x="4" y="1214"/>
                      <a:pt x="0" y="1177"/>
                      <a:pt x="21" y="1149"/>
                    </a:cubicBezTo>
                    <a:cubicBezTo>
                      <a:pt x="27" y="1139"/>
                      <a:pt x="35" y="1132"/>
                      <a:pt x="43" y="1124"/>
                    </a:cubicBezTo>
                    <a:cubicBezTo>
                      <a:pt x="200" y="967"/>
                      <a:pt x="360" y="807"/>
                      <a:pt x="517" y="649"/>
                    </a:cubicBezTo>
                    <a:cubicBezTo>
                      <a:pt x="536" y="631"/>
                      <a:pt x="544" y="612"/>
                      <a:pt x="544" y="586"/>
                    </a:cubicBezTo>
                    <a:cubicBezTo>
                      <a:pt x="542" y="498"/>
                      <a:pt x="544" y="409"/>
                      <a:pt x="544" y="321"/>
                    </a:cubicBezTo>
                    <a:cubicBezTo>
                      <a:pt x="544" y="268"/>
                      <a:pt x="571" y="237"/>
                      <a:pt x="614" y="239"/>
                    </a:cubicBezTo>
                    <a:cubicBezTo>
                      <a:pt x="657" y="239"/>
                      <a:pt x="681" y="270"/>
                      <a:pt x="681" y="323"/>
                    </a:cubicBezTo>
                    <a:cubicBezTo>
                      <a:pt x="681" y="375"/>
                      <a:pt x="681" y="426"/>
                      <a:pt x="681" y="487"/>
                    </a:cubicBezTo>
                    <a:cubicBezTo>
                      <a:pt x="724" y="440"/>
                      <a:pt x="775" y="416"/>
                      <a:pt x="767" y="344"/>
                    </a:cubicBezTo>
                    <a:cubicBezTo>
                      <a:pt x="759" y="260"/>
                      <a:pt x="767" y="176"/>
                      <a:pt x="765" y="92"/>
                    </a:cubicBezTo>
                    <a:cubicBezTo>
                      <a:pt x="763" y="51"/>
                      <a:pt x="777" y="20"/>
                      <a:pt x="812" y="0"/>
                    </a:cubicBezTo>
                    <a:cubicBezTo>
                      <a:pt x="827" y="0"/>
                      <a:pt x="843" y="0"/>
                      <a:pt x="857" y="0"/>
                    </a:cubicBezTo>
                    <a:cubicBezTo>
                      <a:pt x="892" y="20"/>
                      <a:pt x="904" y="51"/>
                      <a:pt x="902" y="92"/>
                    </a:cubicBezTo>
                    <a:cubicBezTo>
                      <a:pt x="900" y="147"/>
                      <a:pt x="902" y="203"/>
                      <a:pt x="902" y="262"/>
                    </a:cubicBezTo>
                    <a:cubicBezTo>
                      <a:pt x="976" y="198"/>
                      <a:pt x="1007" y="190"/>
                      <a:pt x="1040" y="219"/>
                    </a:cubicBezTo>
                    <a:cubicBezTo>
                      <a:pt x="1070" y="246"/>
                      <a:pt x="1070" y="276"/>
                      <a:pt x="1034" y="338"/>
                    </a:cubicBezTo>
                    <a:cubicBezTo>
                      <a:pt x="1085" y="338"/>
                      <a:pt x="1132" y="340"/>
                      <a:pt x="1179" y="338"/>
                    </a:cubicBezTo>
                    <a:cubicBezTo>
                      <a:pt x="1220" y="336"/>
                      <a:pt x="1253" y="346"/>
                      <a:pt x="1277" y="381"/>
                    </a:cubicBezTo>
                    <a:cubicBezTo>
                      <a:pt x="1279" y="399"/>
                      <a:pt x="1279" y="416"/>
                      <a:pt x="1279" y="4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 name="Freeform 36">
                <a:extLst>
                  <a:ext uri="{FF2B5EF4-FFF2-40B4-BE49-F238E27FC236}">
                    <a16:creationId xmlns:a16="http://schemas.microsoft.com/office/drawing/2014/main" id="{24F94B11-DA3C-5542-8034-81D68CF15337}"/>
                  </a:ext>
                </a:extLst>
              </p:cNvPr>
              <p:cNvSpPr>
                <a:spLocks noChangeArrowheads="1"/>
              </p:cNvSpPr>
              <p:nvPr/>
            </p:nvSpPr>
            <p:spPr bwMode="auto">
              <a:xfrm>
                <a:off x="2992" y="2699"/>
                <a:ext cx="312" cy="307"/>
              </a:xfrm>
              <a:custGeom>
                <a:avLst/>
                <a:gdLst>
                  <a:gd name="T0" fmla="*/ 36 w 1382"/>
                  <a:gd name="T1" fmla="*/ 69 h 1359"/>
                  <a:gd name="T2" fmla="*/ 1 w 1382"/>
                  <a:gd name="T3" fmla="*/ 37 h 1359"/>
                  <a:gd name="T4" fmla="*/ 31 w 1382"/>
                  <a:gd name="T5" fmla="*/ 0 h 1359"/>
                  <a:gd name="T6" fmla="*/ 35 w 1382"/>
                  <a:gd name="T7" fmla="*/ 0 h 1359"/>
                  <a:gd name="T8" fmla="*/ 39 w 1382"/>
                  <a:gd name="T9" fmla="*/ 4 h 1359"/>
                  <a:gd name="T10" fmla="*/ 35 w 1382"/>
                  <a:gd name="T11" fmla="*/ 7 h 1359"/>
                  <a:gd name="T12" fmla="*/ 9 w 1382"/>
                  <a:gd name="T13" fmla="*/ 31 h 1359"/>
                  <a:gd name="T14" fmla="*/ 33 w 1382"/>
                  <a:gd name="T15" fmla="*/ 62 h 1359"/>
                  <a:gd name="T16" fmla="*/ 63 w 1382"/>
                  <a:gd name="T17" fmla="*/ 35 h 1359"/>
                  <a:gd name="T18" fmla="*/ 67 w 1382"/>
                  <a:gd name="T19" fmla="*/ 31 h 1359"/>
                  <a:gd name="T20" fmla="*/ 70 w 1382"/>
                  <a:gd name="T21" fmla="*/ 35 h 1359"/>
                  <a:gd name="T22" fmla="*/ 41 w 1382"/>
                  <a:gd name="T23" fmla="*/ 69 h 1359"/>
                  <a:gd name="T24" fmla="*/ 36 w 1382"/>
                  <a:gd name="T25" fmla="*/ 69 h 1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2" h="1359">
                    <a:moveTo>
                      <a:pt x="700" y="1358"/>
                    </a:moveTo>
                    <a:cubicBezTo>
                      <a:pt x="346" y="1356"/>
                      <a:pt x="51" y="1084"/>
                      <a:pt x="26" y="733"/>
                    </a:cubicBezTo>
                    <a:cubicBezTo>
                      <a:pt x="0" y="377"/>
                      <a:pt x="249" y="64"/>
                      <a:pt x="602" y="10"/>
                    </a:cubicBezTo>
                    <a:cubicBezTo>
                      <a:pt x="630" y="6"/>
                      <a:pt x="659" y="4"/>
                      <a:pt x="690" y="2"/>
                    </a:cubicBezTo>
                    <a:cubicBezTo>
                      <a:pt x="739" y="0"/>
                      <a:pt x="770" y="27"/>
                      <a:pt x="770" y="70"/>
                    </a:cubicBezTo>
                    <a:cubicBezTo>
                      <a:pt x="770" y="111"/>
                      <a:pt x="743" y="135"/>
                      <a:pt x="694" y="137"/>
                    </a:cubicBezTo>
                    <a:cubicBezTo>
                      <a:pt x="419" y="150"/>
                      <a:pt x="213" y="332"/>
                      <a:pt x="167" y="602"/>
                    </a:cubicBezTo>
                    <a:cubicBezTo>
                      <a:pt x="118" y="899"/>
                      <a:pt x="356" y="1198"/>
                      <a:pt x="657" y="1217"/>
                    </a:cubicBezTo>
                    <a:cubicBezTo>
                      <a:pt x="978" y="1235"/>
                      <a:pt x="1225" y="1012"/>
                      <a:pt x="1242" y="686"/>
                    </a:cubicBezTo>
                    <a:cubicBezTo>
                      <a:pt x="1244" y="639"/>
                      <a:pt x="1270" y="610"/>
                      <a:pt x="1311" y="613"/>
                    </a:cubicBezTo>
                    <a:cubicBezTo>
                      <a:pt x="1354" y="613"/>
                      <a:pt x="1379" y="643"/>
                      <a:pt x="1379" y="692"/>
                    </a:cubicBezTo>
                    <a:cubicBezTo>
                      <a:pt x="1381" y="1010"/>
                      <a:pt x="1123" y="1305"/>
                      <a:pt x="809" y="1348"/>
                    </a:cubicBezTo>
                    <a:cubicBezTo>
                      <a:pt x="772" y="1352"/>
                      <a:pt x="735" y="1354"/>
                      <a:pt x="700" y="135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8" name="Freeform 37">
                <a:extLst>
                  <a:ext uri="{FF2B5EF4-FFF2-40B4-BE49-F238E27FC236}">
                    <a16:creationId xmlns:a16="http://schemas.microsoft.com/office/drawing/2014/main" id="{2280DDE0-0727-F84B-B1ED-855A448627D0}"/>
                  </a:ext>
                </a:extLst>
              </p:cNvPr>
              <p:cNvSpPr>
                <a:spLocks noChangeArrowheads="1"/>
              </p:cNvSpPr>
              <p:nvPr/>
            </p:nvSpPr>
            <p:spPr bwMode="auto">
              <a:xfrm>
                <a:off x="3081" y="2785"/>
                <a:ext cx="137" cy="136"/>
              </a:xfrm>
              <a:custGeom>
                <a:avLst/>
                <a:gdLst>
                  <a:gd name="T0" fmla="*/ 16 w 608"/>
                  <a:gd name="T1" fmla="*/ 31 h 605"/>
                  <a:gd name="T2" fmla="*/ 0 w 608"/>
                  <a:gd name="T3" fmla="*/ 16 h 605"/>
                  <a:gd name="T4" fmla="*/ 15 w 608"/>
                  <a:gd name="T5" fmla="*/ 0 h 605"/>
                  <a:gd name="T6" fmla="*/ 19 w 608"/>
                  <a:gd name="T7" fmla="*/ 3 h 605"/>
                  <a:gd name="T8" fmla="*/ 15 w 608"/>
                  <a:gd name="T9" fmla="*/ 7 h 605"/>
                  <a:gd name="T10" fmla="*/ 7 w 608"/>
                  <a:gd name="T11" fmla="*/ 15 h 605"/>
                  <a:gd name="T12" fmla="*/ 14 w 608"/>
                  <a:gd name="T13" fmla="*/ 24 h 605"/>
                  <a:gd name="T14" fmla="*/ 23 w 608"/>
                  <a:gd name="T15" fmla="*/ 18 h 605"/>
                  <a:gd name="T16" fmla="*/ 24 w 608"/>
                  <a:gd name="T17" fmla="*/ 16 h 605"/>
                  <a:gd name="T18" fmla="*/ 27 w 608"/>
                  <a:gd name="T19" fmla="*/ 12 h 605"/>
                  <a:gd name="T20" fmla="*/ 31 w 608"/>
                  <a:gd name="T21" fmla="*/ 16 h 605"/>
                  <a:gd name="T22" fmla="*/ 16 w 608"/>
                  <a:gd name="T23" fmla="*/ 31 h 6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8" h="605">
                    <a:moveTo>
                      <a:pt x="305" y="604"/>
                    </a:moveTo>
                    <a:cubicBezTo>
                      <a:pt x="143" y="604"/>
                      <a:pt x="8" y="475"/>
                      <a:pt x="4" y="315"/>
                    </a:cubicBezTo>
                    <a:cubicBezTo>
                      <a:pt x="0" y="149"/>
                      <a:pt x="123" y="12"/>
                      <a:pt x="289" y="2"/>
                    </a:cubicBezTo>
                    <a:cubicBezTo>
                      <a:pt x="336" y="0"/>
                      <a:pt x="366" y="22"/>
                      <a:pt x="371" y="63"/>
                    </a:cubicBezTo>
                    <a:cubicBezTo>
                      <a:pt x="375" y="108"/>
                      <a:pt x="348" y="133"/>
                      <a:pt x="295" y="139"/>
                    </a:cubicBezTo>
                    <a:cubicBezTo>
                      <a:pt x="209" y="147"/>
                      <a:pt x="143" y="211"/>
                      <a:pt x="139" y="291"/>
                    </a:cubicBezTo>
                    <a:cubicBezTo>
                      <a:pt x="133" y="375"/>
                      <a:pt x="188" y="448"/>
                      <a:pt x="268" y="467"/>
                    </a:cubicBezTo>
                    <a:cubicBezTo>
                      <a:pt x="348" y="485"/>
                      <a:pt x="428" y="442"/>
                      <a:pt x="456" y="367"/>
                    </a:cubicBezTo>
                    <a:cubicBezTo>
                      <a:pt x="462" y="348"/>
                      <a:pt x="466" y="330"/>
                      <a:pt x="468" y="311"/>
                    </a:cubicBezTo>
                    <a:cubicBezTo>
                      <a:pt x="472" y="264"/>
                      <a:pt x="499" y="238"/>
                      <a:pt x="540" y="240"/>
                    </a:cubicBezTo>
                    <a:cubicBezTo>
                      <a:pt x="581" y="242"/>
                      <a:pt x="607" y="274"/>
                      <a:pt x="605" y="321"/>
                    </a:cubicBezTo>
                    <a:cubicBezTo>
                      <a:pt x="599" y="477"/>
                      <a:pt x="466" y="604"/>
                      <a:pt x="305" y="6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spTree>
    <p:custDataLst>
      <p:tags r:id="rId1"/>
    </p:custDataLst>
    <p:extLst>
      <p:ext uri="{BB962C8B-B14F-4D97-AF65-F5344CB8AC3E}">
        <p14:creationId xmlns:p14="http://schemas.microsoft.com/office/powerpoint/2010/main" val="420488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fade">
                                      <p:cBhvr>
                                        <p:cTn id="7" dur="1000"/>
                                        <p:tgtEl>
                                          <p:spTgt spid="4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xEl>
                                              <p:pRg st="0" end="0"/>
                                            </p:txEl>
                                          </p:spTgt>
                                        </p:tgtEl>
                                        <p:attrNameLst>
                                          <p:attrName>style.visibility</p:attrName>
                                        </p:attrNameLst>
                                      </p:cBhvr>
                                      <p:to>
                                        <p:strVal val="visible"/>
                                      </p:to>
                                    </p:set>
                                    <p:animEffect transition="in" filter="fade">
                                      <p:cBhvr>
                                        <p:cTn id="10" dur="1000"/>
                                        <p:tgtEl>
                                          <p:spTgt spid="5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xEl>
                                              <p:pRg st="0" end="0"/>
                                            </p:txEl>
                                          </p:spTgt>
                                        </p:tgtEl>
                                        <p:attrNameLst>
                                          <p:attrName>style.visibility</p:attrName>
                                        </p:attrNameLst>
                                      </p:cBhvr>
                                      <p:to>
                                        <p:strVal val="visible"/>
                                      </p:to>
                                    </p:set>
                                    <p:animEffect transition="in" filter="fade">
                                      <p:cBhvr>
                                        <p:cTn id="13" dur="1000"/>
                                        <p:tgtEl>
                                          <p:spTgt spid="51">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xEl>
                                              <p:pRg st="0" end="0"/>
                                            </p:txEl>
                                          </p:spTgt>
                                        </p:tgtEl>
                                        <p:attrNameLst>
                                          <p:attrName>style.visibility</p:attrName>
                                        </p:attrNameLst>
                                      </p:cBhvr>
                                      <p:to>
                                        <p:strVal val="visible"/>
                                      </p:to>
                                    </p:set>
                                    <p:animEffect transition="in" filter="fade">
                                      <p:cBhvr>
                                        <p:cTn id="16" dur="1000"/>
                                        <p:tgtEl>
                                          <p:spTgt spid="52">
                                            <p:txEl>
                                              <p:pRg st="0" end="0"/>
                                            </p:txEl>
                                          </p:spTgt>
                                        </p:tgtEl>
                                      </p:cBhvr>
                                    </p:animEffect>
                                  </p:childTnLst>
                                </p:cTn>
                              </p:par>
                              <p:par>
                                <p:cTn id="17" presetID="2" presetClass="entr" presetSubtype="4" fill="hold" grpId="1" nodeType="withEffect">
                                  <p:stCondLst>
                                    <p:cond delay="0"/>
                                  </p:stCondLst>
                                  <p:childTnLst>
                                    <p:set>
                                      <p:cBhvr>
                                        <p:cTn id="18" dur="1" fill="hold">
                                          <p:stCondLst>
                                            <p:cond delay="0"/>
                                          </p:stCondLst>
                                        </p:cTn>
                                        <p:tgtEl>
                                          <p:spTgt spid="51">
                                            <p:txEl>
                                              <p:pRg st="0" end="0"/>
                                            </p:txEl>
                                          </p:spTgt>
                                        </p:tgtEl>
                                        <p:attrNameLst>
                                          <p:attrName>style.visibility</p:attrName>
                                        </p:attrNameLst>
                                      </p:cBhvr>
                                      <p:to>
                                        <p:strVal val="visible"/>
                                      </p:to>
                                    </p:set>
                                    <p:anim calcmode="lin" valueType="num">
                                      <p:cBhvr additive="base">
                                        <p:cTn id="19"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2" fill="hold" grpId="1" nodeType="withEffect">
                                  <p:stCondLst>
                                    <p:cond delay="0"/>
                                  </p:stCondLst>
                                  <p:childTnLst>
                                    <p:set>
                                      <p:cBhvr>
                                        <p:cTn id="22" dur="1" fill="hold">
                                          <p:stCondLst>
                                            <p:cond delay="0"/>
                                          </p:stCondLst>
                                        </p:cTn>
                                        <p:tgtEl>
                                          <p:spTgt spid="52">
                                            <p:txEl>
                                              <p:pRg st="0" end="0"/>
                                            </p:txEl>
                                          </p:spTgt>
                                        </p:tgtEl>
                                        <p:attrNameLst>
                                          <p:attrName>style.visibility</p:attrName>
                                        </p:attrNameLst>
                                      </p:cBhvr>
                                      <p:to>
                                        <p:strVal val="visible"/>
                                      </p:to>
                                    </p:set>
                                    <p:anim calcmode="lin" valueType="num">
                                      <p:cBhvr additive="base">
                                        <p:cTn id="23"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1" fill="hold" grpId="1" nodeType="with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 calcmode="lin" valueType="num">
                                      <p:cBhvr additive="base">
                                        <p:cTn id="27"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9">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8" fill="hold" grpId="1" nodeType="withEffect">
                                  <p:stCondLst>
                                    <p:cond delay="0"/>
                                  </p:stCondLst>
                                  <p:childTnLst>
                                    <p:set>
                                      <p:cBhvr>
                                        <p:cTn id="30" dur="1" fill="hold">
                                          <p:stCondLst>
                                            <p:cond delay="0"/>
                                          </p:stCondLst>
                                        </p:cTn>
                                        <p:tgtEl>
                                          <p:spTgt spid="50">
                                            <p:txEl>
                                              <p:pRg st="0" end="0"/>
                                            </p:txEl>
                                          </p:spTgt>
                                        </p:tgtEl>
                                        <p:attrNameLst>
                                          <p:attrName>style.visibility</p:attrName>
                                        </p:attrNameLst>
                                      </p:cBhvr>
                                      <p:to>
                                        <p:strVal val="visible"/>
                                      </p:to>
                                    </p:set>
                                    <p:anim calcmode="lin" valueType="num">
                                      <p:cBhvr additive="base">
                                        <p:cTn id="31" dur="5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0-#ppt_h/2"/>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1+#ppt_w/2"/>
                                          </p:val>
                                        </p:tav>
                                        <p:tav tm="100000">
                                          <p:val>
                                            <p:strVal val="#ppt_x"/>
                                          </p:val>
                                        </p:tav>
                                      </p:tavLst>
                                    </p:anim>
                                    <p:anim calcmode="lin" valueType="num">
                                      <p:cBhvr additive="base">
                                        <p:cTn id="48" dur="500" fill="hold"/>
                                        <p:tgtEl>
                                          <p:spTgt spid="5"/>
                                        </p:tgtEl>
                                        <p:attrNameLst>
                                          <p:attrName>ppt_y</p:attrName>
                                        </p:attrNameLst>
                                      </p:cBhvr>
                                      <p:tavLst>
                                        <p:tav tm="0">
                                          <p:val>
                                            <p:strVal val="#ppt_y"/>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childTnLst>
                                </p:cTn>
                              </p:par>
                              <p:par>
                                <p:cTn id="55" presetID="10"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childTnLst>
                                </p:cTn>
                              </p:par>
                              <p:par>
                                <p:cTn id="58" presetID="10"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1000"/>
                        <p:tgtEl>
                          <p:spTgt spid="49"/>
                        </p:tgtEl>
                      </p:cBhvr>
                    </p:animEffect>
                  </p:childTnLst>
                </p:cTn>
              </p:par>
            </p:tnLst>
          </p:tmpl>
        </p:tmplLst>
      </p:bldP>
      <p:bldP spid="49" grpId="1" build="p">
        <p:tmplLst>
          <p:tmpl lvl="1">
            <p:tnLst>
              <p:par>
                <p:cTn presetID="2" presetClass="entr" presetSubtype="1"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ppt_x"/>
                          </p:val>
                        </p:tav>
                        <p:tav tm="100000">
                          <p:val>
                            <p:strVal val="#ppt_x"/>
                          </p:val>
                        </p:tav>
                      </p:tavLst>
                    </p:anim>
                    <p:anim calcmode="lin" valueType="num">
                      <p:cBhvr additive="base">
                        <p:cTn dur="500" fill="hold"/>
                        <p:tgtEl>
                          <p:spTgt spid="49"/>
                        </p:tgtEl>
                        <p:attrNameLst>
                          <p:attrName>ppt_y</p:attrName>
                        </p:attrNameLst>
                      </p:cBhvr>
                      <p:tavLst>
                        <p:tav tm="0">
                          <p:val>
                            <p:strVal val="0-#ppt_h/2"/>
                          </p:val>
                        </p:tav>
                        <p:tav tm="100000">
                          <p:val>
                            <p:strVal val="#ppt_y"/>
                          </p:val>
                        </p:tav>
                      </p:tavLst>
                    </p:anim>
                  </p:childTnLst>
                </p:cTn>
              </p:par>
            </p:tnLst>
          </p:tmpl>
        </p:tmplLst>
      </p:bldP>
      <p:bldP spid="50" grpId="0" build="p">
        <p:tmplLst>
          <p:tmpl lvl="1">
            <p:tnLst>
              <p:par>
                <p:cTn presetID="10"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50" grpId="1" build="p">
        <p:tmplLst>
          <p:tmpl lvl="1">
            <p:tnLst>
              <p:par>
                <p:cTn presetID="2" presetClass="entr" presetSubtype="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0-#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1000"/>
                        <p:tgtEl>
                          <p:spTgt spid="51"/>
                        </p:tgtEl>
                      </p:cBhvr>
                    </p:animEffect>
                  </p:childTnLst>
                </p:cTn>
              </p:par>
            </p:tnLst>
          </p:tmpl>
        </p:tmplLst>
      </p:bldP>
      <p:bldP spid="51" grpId="1" build="p">
        <p:tmplLst>
          <p:tmpl lvl="1">
            <p:tnLst>
              <p:par>
                <p:cTn presetID="2" presetClass="entr" presetSubtype="4"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1+#ppt_h/2"/>
                          </p:val>
                        </p:tav>
                        <p:tav tm="100000">
                          <p:val>
                            <p:strVal val="#ppt_y"/>
                          </p:val>
                        </p:tav>
                      </p:tavLst>
                    </p:anim>
                  </p:childTnLst>
                </p:cTn>
              </p:par>
            </p:tnLst>
          </p:tmpl>
        </p:tmplLst>
      </p:bldP>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1000"/>
                        <p:tgtEl>
                          <p:spTgt spid="52"/>
                        </p:tgtEl>
                      </p:cBhvr>
                    </p:animEffect>
                  </p:childTnLst>
                </p:cTn>
              </p:par>
            </p:tnLst>
          </p:tmpl>
        </p:tmplLst>
      </p:bldP>
      <p:bldP spid="52" grpId="1" build="p">
        <p:tmplLst>
          <p:tmpl lvl="1">
            <p:tnLst>
              <p:par>
                <p:cTn presetID="2" presetClass="entr" presetSubtype="2"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jectives 2-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AF67B-F0AF-7C4E-B429-99702FA4A758}"/>
              </a:ext>
            </a:extLst>
          </p:cNvPr>
          <p:cNvSpPr>
            <a:spLocks noGrp="1"/>
          </p:cNvSpPr>
          <p:nvPr>
            <p:ph type="title"/>
          </p:nvPr>
        </p:nvSpPr>
        <p:spPr>
          <a:xfrm>
            <a:off x="4375150" y="2766219"/>
            <a:ext cx="3441700" cy="1325563"/>
          </a:xfrm>
        </p:spPr>
        <p:txBody>
          <a:bodyPr anchor="ctr">
            <a:noAutofit/>
          </a:bodyPr>
          <a:lstStyle>
            <a:lvl1pPr algn="ctr">
              <a:defRPr sz="4000" b="1"/>
            </a:lvl1pPr>
          </a:lstStyle>
          <a:p>
            <a:r>
              <a:rPr lang="en-US" dirty="0"/>
              <a:t>Click to edit Master title style</a:t>
            </a:r>
          </a:p>
        </p:txBody>
      </p:sp>
      <p:sp>
        <p:nvSpPr>
          <p:cNvPr id="8" name="Text Placeholder 2">
            <a:extLst>
              <a:ext uri="{FF2B5EF4-FFF2-40B4-BE49-F238E27FC236}">
                <a16:creationId xmlns:a16="http://schemas.microsoft.com/office/drawing/2014/main" id="{B6B8E9EC-E8B2-CD48-99B2-48109B7B9DBF}"/>
              </a:ext>
            </a:extLst>
          </p:cNvPr>
          <p:cNvSpPr>
            <a:spLocks noGrp="1"/>
          </p:cNvSpPr>
          <p:nvPr>
            <p:ph type="body" idx="10"/>
          </p:nvPr>
        </p:nvSpPr>
        <p:spPr>
          <a:xfrm>
            <a:off x="4194175" y="396164"/>
            <a:ext cx="3803650" cy="927893"/>
          </a:xfrm>
        </p:spPr>
        <p:txBody>
          <a:bodyPr anchor="ct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Text Placeholder 2">
            <a:extLst>
              <a:ext uri="{FF2B5EF4-FFF2-40B4-BE49-F238E27FC236}">
                <a16:creationId xmlns:a16="http://schemas.microsoft.com/office/drawing/2014/main" id="{BE2F77E9-B1BB-2346-9008-637D50E0FE06}"/>
              </a:ext>
            </a:extLst>
          </p:cNvPr>
          <p:cNvSpPr>
            <a:spLocks noGrp="1"/>
          </p:cNvSpPr>
          <p:nvPr>
            <p:ph type="body" idx="11"/>
          </p:nvPr>
        </p:nvSpPr>
        <p:spPr>
          <a:xfrm>
            <a:off x="457199" y="2766219"/>
            <a:ext cx="2374901" cy="1325563"/>
          </a:xfrm>
        </p:spPr>
        <p:txBody>
          <a:bodyPr anchor="ct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6D6CEA-1079-0B4B-A078-FE1A55126531}"/>
              </a:ext>
            </a:extLst>
          </p:cNvPr>
          <p:cNvSpPr>
            <a:spLocks noGrp="1"/>
          </p:cNvSpPr>
          <p:nvPr>
            <p:ph type="body" idx="12"/>
          </p:nvPr>
        </p:nvSpPr>
        <p:spPr>
          <a:xfrm>
            <a:off x="4194175" y="5533944"/>
            <a:ext cx="3803650" cy="927893"/>
          </a:xfrm>
        </p:spPr>
        <p:txBody>
          <a:bodyPr anchor="ct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 Placeholder 2">
            <a:extLst>
              <a:ext uri="{FF2B5EF4-FFF2-40B4-BE49-F238E27FC236}">
                <a16:creationId xmlns:a16="http://schemas.microsoft.com/office/drawing/2014/main" id="{62FE4E94-2F80-714E-ADA5-1FF893A4A74D}"/>
              </a:ext>
            </a:extLst>
          </p:cNvPr>
          <p:cNvSpPr>
            <a:spLocks noGrp="1"/>
          </p:cNvSpPr>
          <p:nvPr>
            <p:ph type="body" idx="13"/>
          </p:nvPr>
        </p:nvSpPr>
        <p:spPr>
          <a:xfrm>
            <a:off x="9359900" y="2766219"/>
            <a:ext cx="2378528" cy="1325563"/>
          </a:xfrm>
        </p:spPr>
        <p:txBody>
          <a:bodyPr anchor="ct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grpSp>
        <p:nvGrpSpPr>
          <p:cNvPr id="3" name="Group 2">
            <a:extLst>
              <a:ext uri="{FF2B5EF4-FFF2-40B4-BE49-F238E27FC236}">
                <a16:creationId xmlns:a16="http://schemas.microsoft.com/office/drawing/2014/main" id="{8D1E8A8D-AA58-8F4B-8E4B-F42D5AC25248}"/>
              </a:ext>
            </a:extLst>
          </p:cNvPr>
          <p:cNvGrpSpPr/>
          <p:nvPr userDrawn="1"/>
        </p:nvGrpSpPr>
        <p:grpSpPr>
          <a:xfrm>
            <a:off x="5524500" y="1462353"/>
            <a:ext cx="1143000" cy="1143000"/>
            <a:chOff x="2286000" y="532607"/>
            <a:chExt cx="1143000" cy="1143000"/>
          </a:xfrm>
        </p:grpSpPr>
        <p:pic>
          <p:nvPicPr>
            <p:cNvPr id="19" name="Picture 18">
              <a:extLst>
                <a:ext uri="{FF2B5EF4-FFF2-40B4-BE49-F238E27FC236}">
                  <a16:creationId xmlns:a16="http://schemas.microsoft.com/office/drawing/2014/main" id="{4FEC038E-FB99-3D48-8975-72E389ED6FCE}"/>
                </a:ext>
              </a:extLst>
            </p:cNvPr>
            <p:cNvPicPr>
              <a:picLocks noChangeAspect="1"/>
            </p:cNvPicPr>
            <p:nvPr userDrawn="1"/>
          </p:nvPicPr>
          <p:blipFill>
            <a:blip r:embed="rId3"/>
            <a:stretch>
              <a:fillRect/>
            </a:stretch>
          </p:blipFill>
          <p:spPr>
            <a:xfrm>
              <a:off x="2286000" y="532607"/>
              <a:ext cx="1143000" cy="1143000"/>
            </a:xfrm>
            <a:prstGeom prst="rect">
              <a:avLst/>
            </a:prstGeom>
          </p:spPr>
        </p:pic>
        <p:sp>
          <p:nvSpPr>
            <p:cNvPr id="20" name="Oval 19">
              <a:extLst>
                <a:ext uri="{FF2B5EF4-FFF2-40B4-BE49-F238E27FC236}">
                  <a16:creationId xmlns:a16="http://schemas.microsoft.com/office/drawing/2014/main" id="{4C410AAC-E6AD-A940-B3AF-971232F6880E}"/>
                </a:ext>
              </a:extLst>
            </p:cNvPr>
            <p:cNvSpPr/>
            <p:nvPr userDrawn="1"/>
          </p:nvSpPr>
          <p:spPr>
            <a:xfrm>
              <a:off x="2287586" y="542963"/>
              <a:ext cx="1132644" cy="1132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FBF6F995-9774-824D-93E4-5DAFE4CEE80A}"/>
              </a:ext>
            </a:extLst>
          </p:cNvPr>
          <p:cNvGrpSpPr/>
          <p:nvPr userDrawn="1"/>
        </p:nvGrpSpPr>
        <p:grpSpPr>
          <a:xfrm>
            <a:off x="5520908" y="4268660"/>
            <a:ext cx="1143000" cy="1144008"/>
            <a:chOff x="2282408" y="1890499"/>
            <a:chExt cx="1143000" cy="1144008"/>
          </a:xfrm>
        </p:grpSpPr>
        <p:pic>
          <p:nvPicPr>
            <p:cNvPr id="18" name="Picture 17">
              <a:extLst>
                <a:ext uri="{FF2B5EF4-FFF2-40B4-BE49-F238E27FC236}">
                  <a16:creationId xmlns:a16="http://schemas.microsoft.com/office/drawing/2014/main" id="{B0E8A1B7-607E-E644-AE88-F63E064BD4D7}"/>
                </a:ext>
              </a:extLst>
            </p:cNvPr>
            <p:cNvPicPr>
              <a:picLocks noChangeAspect="1"/>
            </p:cNvPicPr>
            <p:nvPr userDrawn="1"/>
          </p:nvPicPr>
          <p:blipFill>
            <a:blip r:embed="rId4"/>
            <a:stretch>
              <a:fillRect/>
            </a:stretch>
          </p:blipFill>
          <p:spPr>
            <a:xfrm>
              <a:off x="2282408" y="1891507"/>
              <a:ext cx="1143000" cy="1143000"/>
            </a:xfrm>
            <a:prstGeom prst="rect">
              <a:avLst/>
            </a:prstGeom>
          </p:spPr>
        </p:pic>
        <p:sp>
          <p:nvSpPr>
            <p:cNvPr id="21" name="Oval 20">
              <a:extLst>
                <a:ext uri="{FF2B5EF4-FFF2-40B4-BE49-F238E27FC236}">
                  <a16:creationId xmlns:a16="http://schemas.microsoft.com/office/drawing/2014/main" id="{153DB7CD-685E-F341-9980-BDC95A49CC4D}"/>
                </a:ext>
              </a:extLst>
            </p:cNvPr>
            <p:cNvSpPr/>
            <p:nvPr userDrawn="1"/>
          </p:nvSpPr>
          <p:spPr>
            <a:xfrm>
              <a:off x="2287586" y="1890499"/>
              <a:ext cx="1132644" cy="1132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FB05D420-B1DF-DD43-A439-BE7406708694}"/>
              </a:ext>
            </a:extLst>
          </p:cNvPr>
          <p:cNvGrpSpPr/>
          <p:nvPr userDrawn="1"/>
        </p:nvGrpSpPr>
        <p:grpSpPr>
          <a:xfrm>
            <a:off x="3029087" y="2857500"/>
            <a:ext cx="1143000" cy="1143000"/>
            <a:chOff x="2282408" y="3250407"/>
            <a:chExt cx="1143000" cy="1143000"/>
          </a:xfrm>
        </p:grpSpPr>
        <p:pic>
          <p:nvPicPr>
            <p:cNvPr id="17" name="Picture 16">
              <a:extLst>
                <a:ext uri="{FF2B5EF4-FFF2-40B4-BE49-F238E27FC236}">
                  <a16:creationId xmlns:a16="http://schemas.microsoft.com/office/drawing/2014/main" id="{F5817BAD-B1CD-6D40-AABD-C5C6D6FAA837}"/>
                </a:ext>
              </a:extLst>
            </p:cNvPr>
            <p:cNvPicPr>
              <a:picLocks noChangeAspect="1"/>
            </p:cNvPicPr>
            <p:nvPr userDrawn="1"/>
          </p:nvPicPr>
          <p:blipFill>
            <a:blip r:embed="rId5"/>
            <a:stretch>
              <a:fillRect/>
            </a:stretch>
          </p:blipFill>
          <p:spPr>
            <a:xfrm>
              <a:off x="2282408" y="3250407"/>
              <a:ext cx="1143000" cy="1143000"/>
            </a:xfrm>
            <a:prstGeom prst="rect">
              <a:avLst/>
            </a:prstGeom>
          </p:spPr>
        </p:pic>
        <p:sp>
          <p:nvSpPr>
            <p:cNvPr id="22" name="Oval 21">
              <a:extLst>
                <a:ext uri="{FF2B5EF4-FFF2-40B4-BE49-F238E27FC236}">
                  <a16:creationId xmlns:a16="http://schemas.microsoft.com/office/drawing/2014/main" id="{03D616F3-53A5-464C-BB2B-C02BBBD950F9}"/>
                </a:ext>
              </a:extLst>
            </p:cNvPr>
            <p:cNvSpPr/>
            <p:nvPr userDrawn="1"/>
          </p:nvSpPr>
          <p:spPr>
            <a:xfrm>
              <a:off x="2287586" y="3257287"/>
              <a:ext cx="1132644" cy="1132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B031A680-B61A-9F48-90FD-D502EFC1F0C3}"/>
              </a:ext>
            </a:extLst>
          </p:cNvPr>
          <p:cNvGrpSpPr/>
          <p:nvPr userDrawn="1"/>
        </p:nvGrpSpPr>
        <p:grpSpPr>
          <a:xfrm>
            <a:off x="8033165" y="2864380"/>
            <a:ext cx="1146558" cy="1143000"/>
            <a:chOff x="8022842" y="532607"/>
            <a:chExt cx="1146558" cy="1143000"/>
          </a:xfrm>
        </p:grpSpPr>
        <p:pic>
          <p:nvPicPr>
            <p:cNvPr id="16" name="Picture 15">
              <a:extLst>
                <a:ext uri="{FF2B5EF4-FFF2-40B4-BE49-F238E27FC236}">
                  <a16:creationId xmlns:a16="http://schemas.microsoft.com/office/drawing/2014/main" id="{863F0222-AA7F-E440-8C01-C55E22FDFD8C}"/>
                </a:ext>
              </a:extLst>
            </p:cNvPr>
            <p:cNvPicPr>
              <a:picLocks noChangeAspect="1"/>
            </p:cNvPicPr>
            <p:nvPr userDrawn="1"/>
          </p:nvPicPr>
          <p:blipFill>
            <a:blip r:embed="rId6"/>
            <a:stretch>
              <a:fillRect/>
            </a:stretch>
          </p:blipFill>
          <p:spPr>
            <a:xfrm>
              <a:off x="8026400" y="532607"/>
              <a:ext cx="1143000" cy="1143000"/>
            </a:xfrm>
            <a:prstGeom prst="rect">
              <a:avLst/>
            </a:prstGeom>
          </p:spPr>
        </p:pic>
        <p:sp>
          <p:nvSpPr>
            <p:cNvPr id="23" name="Oval 22">
              <a:extLst>
                <a:ext uri="{FF2B5EF4-FFF2-40B4-BE49-F238E27FC236}">
                  <a16:creationId xmlns:a16="http://schemas.microsoft.com/office/drawing/2014/main" id="{D7D9E6B3-24CA-3341-BBD1-B79ABDB9E0BC}"/>
                </a:ext>
              </a:extLst>
            </p:cNvPr>
            <p:cNvSpPr/>
            <p:nvPr userDrawn="1"/>
          </p:nvSpPr>
          <p:spPr>
            <a:xfrm>
              <a:off x="8022842" y="542963"/>
              <a:ext cx="1132644" cy="1132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9625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1000"/>
                                        <p:tgtEl>
                                          <p:spTgt spid="11">
                                            <p:txEl>
                                              <p:pRg st="0" end="0"/>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grpId="1"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1+#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2" fill="hold" grpId="1" nodeType="with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 calcmode="lin" valueType="num">
                                      <p:cBhvr additive="base">
                                        <p:cTn id="4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1">
                                            <p:txEl>
                                              <p:pRg st="0" end="0"/>
                                            </p:txEl>
                                          </p:spTgt>
                                        </p:tgtEl>
                                        <p:attrNameLst>
                                          <p:attrName>ppt_y</p:attrName>
                                        </p:attrNameLst>
                                      </p:cBhvr>
                                      <p:tavLst>
                                        <p:tav tm="0">
                                          <p:val>
                                            <p:strVal val="#ppt_y"/>
                                          </p:val>
                                        </p:tav>
                                        <p:tav tm="100000">
                                          <p:val>
                                            <p:strVal val="#ppt_y"/>
                                          </p:val>
                                        </p:tav>
                                      </p:tavLst>
                                    </p:anim>
                                  </p:childTnLst>
                                </p:cTn>
                              </p:par>
                              <p:par>
                                <p:cTn id="42" presetID="2" presetClass="entr" presetSubtype="1" fill="hold" grpId="1" nodeType="with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0-#ppt_h/2"/>
                                          </p:val>
                                        </p:tav>
                                        <p:tav tm="100000">
                                          <p:val>
                                            <p:strVal val="#ppt_y"/>
                                          </p:val>
                                        </p:tav>
                                      </p:tavLst>
                                    </p:anim>
                                  </p:childTnLst>
                                </p:cTn>
                              </p:par>
                              <p:par>
                                <p:cTn id="50" presetID="2" presetClass="entr" presetSubtype="8" fill="hold" grpId="1"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 calcmode="lin" valueType="num">
                                      <p:cBhvr additive="base">
                                        <p:cTn id="52"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9">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0-#ppt_w/2"/>
                                          </p:val>
                                        </p:tav>
                                        <p:tav tm="100000">
                                          <p:val>
                                            <p:strVal val="#ppt_x"/>
                                          </p:val>
                                        </p:tav>
                                      </p:tavLst>
                                    </p:anim>
                                    <p:anim calcmode="lin" valueType="num">
                                      <p:cBhvr additive="base">
                                        <p:cTn id="57" dur="500" fill="hold"/>
                                        <p:tgtEl>
                                          <p:spTgt spid="5"/>
                                        </p:tgtEl>
                                        <p:attrNameLst>
                                          <p:attrName>ppt_y</p:attrName>
                                        </p:attrNameLst>
                                      </p:cBhvr>
                                      <p:tavLst>
                                        <p:tav tm="0">
                                          <p:val>
                                            <p:strVal val="#ppt_y"/>
                                          </p:val>
                                        </p:tav>
                                        <p:tav tm="100000">
                                          <p:val>
                                            <p:strVal val="#ppt_y"/>
                                          </p:val>
                                        </p:tav>
                                      </p:tavLst>
                                    </p:anim>
                                  </p:childTnLst>
                                </p:cTn>
                              </p:par>
                              <p:par>
                                <p:cTn id="58" presetID="10"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8" grpId="1" build="p">
        <p:tmplLst>
          <p:tmpl lvl="1">
            <p:tnLst>
              <p:par>
                <p:cTn presetID="2"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9" grpId="1" build="p">
        <p:tmplLst>
          <p:tmpl lvl="1">
            <p:tnLst>
              <p:par>
                <p:cTn presetID="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0" grpId="1"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1" grpId="1" build="p">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9A724EE0-5321-3B42-809B-3E19F3024692}"/>
              </a:ext>
            </a:extLst>
          </p:cNvPr>
          <p:cNvSpPr/>
          <p:nvPr userDrawn="1"/>
        </p:nvSpPr>
        <p:spPr>
          <a:xfrm>
            <a:off x="6276975" y="1162394"/>
            <a:ext cx="5283200" cy="5416206"/>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C872E0F4-0EEF-C24D-94F1-27AC831FC50B}"/>
              </a:ext>
            </a:extLst>
          </p:cNvPr>
          <p:cNvSpPr/>
          <p:nvPr userDrawn="1"/>
        </p:nvSpPr>
        <p:spPr>
          <a:xfrm>
            <a:off x="736600" y="1162394"/>
            <a:ext cx="5283200" cy="5416206"/>
          </a:xfrm>
          <a:prstGeom prst="roundRect">
            <a:avLst>
              <a:gd name="adj" fmla="val 43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A91B989F-79C9-FE42-8A08-3DF8FC60D483}"/>
              </a:ext>
            </a:extLst>
          </p:cNvPr>
          <p:cNvSpPr>
            <a:spLocks noGrp="1"/>
          </p:cNvSpPr>
          <p:nvPr>
            <p:ph type="body" idx="10"/>
          </p:nvPr>
        </p:nvSpPr>
        <p:spPr>
          <a:xfrm>
            <a:off x="950468" y="1498601"/>
            <a:ext cx="4855464" cy="461010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6489700" y="1506027"/>
            <a:ext cx="4857750" cy="4610100"/>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Title 1">
            <a:extLst>
              <a:ext uri="{FF2B5EF4-FFF2-40B4-BE49-F238E27FC236}">
                <a16:creationId xmlns:a16="http://schemas.microsoft.com/office/drawing/2014/main" id="{D94CAD81-AE8A-FA47-8304-F7F2C543F8A6}"/>
              </a:ext>
            </a:extLst>
          </p:cNvPr>
          <p:cNvSpPr>
            <a:spLocks noGrp="1"/>
          </p:cNvSpPr>
          <p:nvPr>
            <p:ph type="title"/>
          </p:nvPr>
        </p:nvSpPr>
        <p:spPr>
          <a:xfrm>
            <a:off x="736599" y="291306"/>
            <a:ext cx="10823575" cy="649287"/>
          </a:xfrm>
        </p:spPr>
        <p:txBody>
          <a:bodyPr anchor="ctr">
            <a:normAutofit/>
          </a:bodyPr>
          <a:lstStyle>
            <a:lvl1pPr algn="ctr">
              <a:defRPr sz="3500" b="1">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2953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childTnLst>
                                </p:cTn>
                              </p:par>
                              <p:par>
                                <p:cTn id="11" presetID="2" presetClass="entr" presetSubtype="8" fill="hold" grpId="1"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1"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additive="base">
                                        <p:cTn id="1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3">
                                            <p:txEl>
                                              <p:pRg st="0" end="0"/>
                                            </p:txEl>
                                          </p:spTgt>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2" presetClass="entr" presetSubtype="8" fill="hold" grpId="1"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2" fill="hold" grpId="1"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P spid="3" grpId="1" animBg="1"/>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0" grpId="1"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13" grpId="1" build="p">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Layout with Picture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A91B989F-79C9-FE42-8A08-3DF8FC60D483}"/>
              </a:ext>
            </a:extLst>
          </p:cNvPr>
          <p:cNvSpPr>
            <a:spLocks noGrp="1"/>
          </p:cNvSpPr>
          <p:nvPr>
            <p:ph type="body" idx="10"/>
          </p:nvPr>
        </p:nvSpPr>
        <p:spPr>
          <a:xfrm>
            <a:off x="950468" y="1310142"/>
            <a:ext cx="4855464" cy="649287"/>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6489700" y="1320605"/>
            <a:ext cx="4857750" cy="638824"/>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Title 1">
            <a:extLst>
              <a:ext uri="{FF2B5EF4-FFF2-40B4-BE49-F238E27FC236}">
                <a16:creationId xmlns:a16="http://schemas.microsoft.com/office/drawing/2014/main" id="{D94CAD81-AE8A-FA47-8304-F7F2C543F8A6}"/>
              </a:ext>
            </a:extLst>
          </p:cNvPr>
          <p:cNvSpPr>
            <a:spLocks noGrp="1"/>
          </p:cNvSpPr>
          <p:nvPr>
            <p:ph type="title"/>
          </p:nvPr>
        </p:nvSpPr>
        <p:spPr>
          <a:xfrm>
            <a:off x="736599" y="291306"/>
            <a:ext cx="10823575" cy="649287"/>
          </a:xfrm>
        </p:spPr>
        <p:txBody>
          <a:bodyPr anchor="ctr">
            <a:normAutofit/>
          </a:bodyPr>
          <a:lstStyle>
            <a:lvl1pPr algn="ctr">
              <a:defRPr sz="3500" b="1">
                <a:solidFill>
                  <a:schemeClr val="tx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F60B7CE5-B7B1-4403-B0B4-F5813D3D0D10}"/>
              </a:ext>
            </a:extLst>
          </p:cNvPr>
          <p:cNvSpPr>
            <a:spLocks noGrp="1"/>
          </p:cNvSpPr>
          <p:nvPr>
            <p:ph type="pic" sz="quarter" idx="14"/>
          </p:nvPr>
        </p:nvSpPr>
        <p:spPr>
          <a:xfrm>
            <a:off x="950913" y="2055813"/>
            <a:ext cx="4854575" cy="4352925"/>
          </a:xfrm>
        </p:spPr>
        <p:txBody>
          <a:bodyPr/>
          <a:lstStyle/>
          <a:p>
            <a:endParaRPr lang="en-US"/>
          </a:p>
        </p:txBody>
      </p:sp>
      <p:sp>
        <p:nvSpPr>
          <p:cNvPr id="6" name="Picture Placeholder 5">
            <a:extLst>
              <a:ext uri="{FF2B5EF4-FFF2-40B4-BE49-F238E27FC236}">
                <a16:creationId xmlns:a16="http://schemas.microsoft.com/office/drawing/2014/main" id="{22A29A93-ACB3-4223-8AC4-CFE427FEC0D0}"/>
              </a:ext>
            </a:extLst>
          </p:cNvPr>
          <p:cNvSpPr>
            <a:spLocks noGrp="1"/>
          </p:cNvSpPr>
          <p:nvPr>
            <p:ph type="pic" sz="quarter" idx="15"/>
          </p:nvPr>
        </p:nvSpPr>
        <p:spPr>
          <a:xfrm>
            <a:off x="6489700" y="2055813"/>
            <a:ext cx="4857750" cy="4352925"/>
          </a:xfrm>
        </p:spPr>
        <p:txBody>
          <a:bodyPr/>
          <a:lstStyle/>
          <a:p>
            <a:endParaRPr lang="en-US"/>
          </a:p>
        </p:txBody>
      </p:sp>
      <p:cxnSp>
        <p:nvCxnSpPr>
          <p:cNvPr id="8" name="Straight Connector 7">
            <a:extLst>
              <a:ext uri="{FF2B5EF4-FFF2-40B4-BE49-F238E27FC236}">
                <a16:creationId xmlns:a16="http://schemas.microsoft.com/office/drawing/2014/main" id="{01165EF2-A1E6-47B3-919E-CCD07306BB5A}"/>
              </a:ext>
            </a:extLst>
          </p:cNvPr>
          <p:cNvCxnSpPr>
            <a:cxnSpLocks/>
          </p:cNvCxnSpPr>
          <p:nvPr userDrawn="1"/>
        </p:nvCxnSpPr>
        <p:spPr>
          <a:xfrm>
            <a:off x="6139545" y="1310142"/>
            <a:ext cx="0" cy="52684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513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childTnLst>
                                </p:cTn>
                              </p:par>
                              <p:par>
                                <p:cTn id="11" presetID="2" presetClass="entr" presetSubtype="8" fill="hold" grpId="1"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1"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additive="base">
                                        <p:cTn id="1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0" grpId="1"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13" grpId="1" build="p">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Layout—Image">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9C3875FC-0119-F54B-AC76-28E9E4B3509F}"/>
              </a:ext>
            </a:extLst>
          </p:cNvPr>
          <p:cNvSpPr>
            <a:spLocks noGrp="1"/>
          </p:cNvSpPr>
          <p:nvPr>
            <p:ph type="body" idx="13"/>
          </p:nvPr>
        </p:nvSpPr>
        <p:spPr>
          <a:xfrm>
            <a:off x="7924800" y="1526774"/>
            <a:ext cx="3556000" cy="4581926"/>
          </a:xfrm>
        </p:spPr>
        <p:txBody>
          <a:bodyPr anchor="t">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le 1">
            <a:extLst>
              <a:ext uri="{FF2B5EF4-FFF2-40B4-BE49-F238E27FC236}">
                <a16:creationId xmlns:a16="http://schemas.microsoft.com/office/drawing/2014/main" id="{CAEBBAA8-CE8C-9D4E-B9B4-717878BDBA0C}"/>
              </a:ext>
            </a:extLst>
          </p:cNvPr>
          <p:cNvSpPr>
            <a:spLocks noGrp="1"/>
          </p:cNvSpPr>
          <p:nvPr>
            <p:ph type="title"/>
          </p:nvPr>
        </p:nvSpPr>
        <p:spPr>
          <a:xfrm>
            <a:off x="704850" y="291306"/>
            <a:ext cx="10775950" cy="649287"/>
          </a:xfrm>
        </p:spPr>
        <p:txBody>
          <a:bodyPr anchor="ctr">
            <a:normAutofit/>
          </a:bodyPr>
          <a:lstStyle>
            <a:lvl1pPr algn="ctr">
              <a:defRPr sz="3500" b="1">
                <a:solidFill>
                  <a:schemeClr val="tx1"/>
                </a:solidFill>
              </a:defRPr>
            </a:lvl1pPr>
          </a:lstStyle>
          <a:p>
            <a:r>
              <a:rPr lang="en-US" dirty="0"/>
              <a:t>Click to edit Master title style</a:t>
            </a:r>
          </a:p>
        </p:txBody>
      </p:sp>
      <p:pic>
        <p:nvPicPr>
          <p:cNvPr id="8" name="Picture 7">
            <a:extLst>
              <a:ext uri="{FF2B5EF4-FFF2-40B4-BE49-F238E27FC236}">
                <a16:creationId xmlns:a16="http://schemas.microsoft.com/office/drawing/2014/main" id="{88645388-A38B-B441-AEE6-ADC4C4D29B63}"/>
              </a:ext>
            </a:extLst>
          </p:cNvPr>
          <p:cNvPicPr>
            <a:picLocks noChangeAspect="1"/>
          </p:cNvPicPr>
          <p:nvPr userDrawn="1"/>
        </p:nvPicPr>
        <p:blipFill rotWithShape="1">
          <a:blip r:embed="rId3"/>
          <a:srcRect l="3581" r="20421"/>
          <a:stretch/>
        </p:blipFill>
        <p:spPr>
          <a:xfrm>
            <a:off x="704850" y="1526774"/>
            <a:ext cx="7029450" cy="4581926"/>
          </a:xfrm>
          <a:prstGeom prst="rect">
            <a:avLst/>
          </a:prstGeom>
        </p:spPr>
      </p:pic>
      <p:sp>
        <p:nvSpPr>
          <p:cNvPr id="3" name="Picture Placeholder 2">
            <a:extLst>
              <a:ext uri="{FF2B5EF4-FFF2-40B4-BE49-F238E27FC236}">
                <a16:creationId xmlns:a16="http://schemas.microsoft.com/office/drawing/2014/main" id="{49AEFC55-7D44-406D-B699-5BEBEC2D6B97}"/>
              </a:ext>
            </a:extLst>
          </p:cNvPr>
          <p:cNvSpPr>
            <a:spLocks noGrp="1"/>
          </p:cNvSpPr>
          <p:nvPr>
            <p:ph type="pic" sz="quarter" idx="14"/>
          </p:nvPr>
        </p:nvSpPr>
        <p:spPr>
          <a:xfrm>
            <a:off x="704850" y="1527175"/>
            <a:ext cx="7029450" cy="4581525"/>
          </a:xfrm>
        </p:spPr>
        <p:txBody>
          <a:bodyPr/>
          <a:lstStyle/>
          <a:p>
            <a:endParaRPr lang="en-US"/>
          </a:p>
        </p:txBody>
      </p:sp>
    </p:spTree>
    <p:custDataLst>
      <p:tags r:id="rId1"/>
    </p:custDataLst>
    <p:extLst>
      <p:ext uri="{BB962C8B-B14F-4D97-AF65-F5344CB8AC3E}">
        <p14:creationId xmlns:p14="http://schemas.microsoft.com/office/powerpoint/2010/main" val="76303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par>
                                <p:cTn id="8" presetID="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A29F26-71F4-3348-BEA5-069AC5D195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2112BC-4DDB-504C-BFF5-854AE3C28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sign&#10;&#10;Description generated with very high confidence">
            <a:extLst>
              <a:ext uri="{FF2B5EF4-FFF2-40B4-BE49-F238E27FC236}">
                <a16:creationId xmlns:a16="http://schemas.microsoft.com/office/drawing/2014/main" id="{2F7DA6EA-8B9A-46EC-9B59-992E667D41D0}"/>
              </a:ext>
            </a:extLst>
          </p:cNvPr>
          <p:cNvPicPr>
            <a:picLocks noChangeAspect="1"/>
          </p:cNvPicPr>
          <p:nvPr userDrawn="1"/>
        </p:nvPicPr>
        <p:blipFill>
          <a:blip r:embed="rId33"/>
          <a:stretch>
            <a:fillRect/>
          </a:stretch>
        </p:blipFill>
        <p:spPr>
          <a:xfrm>
            <a:off x="11052098" y="138703"/>
            <a:ext cx="977944" cy="958579"/>
          </a:xfrm>
          <a:prstGeom prst="rect">
            <a:avLst/>
          </a:prstGeom>
        </p:spPr>
      </p:pic>
      <p:sp>
        <p:nvSpPr>
          <p:cNvPr id="5" name="Slide Number Placeholder 4">
            <a:extLst>
              <a:ext uri="{FF2B5EF4-FFF2-40B4-BE49-F238E27FC236}">
                <a16:creationId xmlns:a16="http://schemas.microsoft.com/office/drawing/2014/main" id="{C6769CE4-58C9-4A06-AB7F-E59E34E7BE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CDE72-2E47-415A-BA49-93023098B6F1}" type="slidenum">
              <a:rPr lang="en-US" smtClean="0"/>
              <a:t>‹#›</a:t>
            </a:fld>
            <a:endParaRPr lang="en-US"/>
          </a:p>
        </p:txBody>
      </p:sp>
    </p:spTree>
    <p:custDataLst>
      <p:tags r:id="rId32"/>
    </p:custDataLst>
    <p:extLst>
      <p:ext uri="{BB962C8B-B14F-4D97-AF65-F5344CB8AC3E}">
        <p14:creationId xmlns:p14="http://schemas.microsoft.com/office/powerpoint/2010/main" val="3517632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61" r:id="rId6"/>
    <p:sldLayoutId id="2147483662" r:id="rId7"/>
    <p:sldLayoutId id="2147483681"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54" r:id="rId23"/>
    <p:sldLayoutId id="2147483677" r:id="rId24"/>
    <p:sldLayoutId id="2147483678" r:id="rId25"/>
    <p:sldLayoutId id="2147483680" r:id="rId26"/>
    <p:sldLayoutId id="2147483679" r:id="rId27"/>
    <p:sldLayoutId id="2147483655" r:id="rId28"/>
    <p:sldLayoutId id="2147483682" r:id="rId29"/>
    <p:sldLayoutId id="2147483683"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21.xml"/><Relationship Id="rId5"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ags" Target="../tags/tag30.xml"/><Relationship Id="rId6" Type="http://schemas.openxmlformats.org/officeDocument/2006/relationships/image" Target="../media/image1.png"/><Relationship Id="rId5" Type="http://schemas.openxmlformats.org/officeDocument/2006/relationships/hyperlink" Target="https://www.flickr.com/photos/donkeyhotey/6262122778" TargetMode="External"/><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ags" Target="../tags/tag31.xml"/><Relationship Id="rId6" Type="http://schemas.openxmlformats.org/officeDocument/2006/relationships/image" Target="../media/image1.png"/><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38.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32.xm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9.xml"/><Relationship Id="rId1" Type="http://schemas.openxmlformats.org/officeDocument/2006/relationships/tags" Target="../tags/tag3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34.xml"/><Relationship Id="rId5" Type="http://schemas.openxmlformats.org/officeDocument/2006/relationships/image" Target="../media/image1.pn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9.xml"/><Relationship Id="rId1" Type="http://schemas.openxmlformats.org/officeDocument/2006/relationships/tags" Target="../tags/tag35.xml"/><Relationship Id="rId5" Type="http://schemas.openxmlformats.org/officeDocument/2006/relationships/image" Target="../media/image1.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9.xml"/><Relationship Id="rId1" Type="http://schemas.openxmlformats.org/officeDocument/2006/relationships/tags" Target="../tags/tag36.xml"/><Relationship Id="rId5" Type="http://schemas.openxmlformats.org/officeDocument/2006/relationships/image" Target="../media/image1.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9.xml"/><Relationship Id="rId1" Type="http://schemas.openxmlformats.org/officeDocument/2006/relationships/tags" Target="../tags/tag37.xml"/><Relationship Id="rId6" Type="http://schemas.openxmlformats.org/officeDocument/2006/relationships/image" Target="../media/image1.png"/><Relationship Id="rId5" Type="http://schemas.openxmlformats.org/officeDocument/2006/relationships/image" Target="../media/image51.sv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9.xml"/><Relationship Id="rId1" Type="http://schemas.openxmlformats.org/officeDocument/2006/relationships/tags" Target="../tags/tag38.xml"/><Relationship Id="rId5" Type="http://schemas.openxmlformats.org/officeDocument/2006/relationships/image" Target="../media/image53.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tags" Target="../tags/tag3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9.xml"/><Relationship Id="rId1" Type="http://schemas.openxmlformats.org/officeDocument/2006/relationships/tags" Target="../tags/tag40.xml"/><Relationship Id="rId5" Type="http://schemas.openxmlformats.org/officeDocument/2006/relationships/image" Target="../media/image1.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9.xml"/><Relationship Id="rId1" Type="http://schemas.openxmlformats.org/officeDocument/2006/relationships/tags" Target="../tags/tag4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23.xml"/><Relationship Id="rId4" Type="http://schemas.openxmlformats.org/officeDocument/2006/relationships/image" Target="../media/image39.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9.xml"/><Relationship Id="rId1" Type="http://schemas.openxmlformats.org/officeDocument/2006/relationships/tags" Target="../tags/tag42.xml"/><Relationship Id="rId6" Type="http://schemas.openxmlformats.org/officeDocument/2006/relationships/image" Target="../media/image1.png"/><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9.xml"/><Relationship Id="rId1" Type="http://schemas.openxmlformats.org/officeDocument/2006/relationships/tags" Target="../tags/tag43.xml"/><Relationship Id="rId5" Type="http://schemas.openxmlformats.org/officeDocument/2006/relationships/image" Target="../media/image1.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9.xml"/><Relationship Id="rId1" Type="http://schemas.openxmlformats.org/officeDocument/2006/relationships/tags" Target="../tags/tag44.xml"/><Relationship Id="rId5" Type="http://schemas.openxmlformats.org/officeDocument/2006/relationships/image" Target="../media/image1.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9.xml"/><Relationship Id="rId1" Type="http://schemas.openxmlformats.org/officeDocument/2006/relationships/tags" Target="../tags/tag4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9.xml"/><Relationship Id="rId1" Type="http://schemas.openxmlformats.org/officeDocument/2006/relationships/tags" Target="../tags/tag46.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5.png"/><Relationship Id="rId7" Type="http://schemas.openxmlformats.org/officeDocument/2006/relationships/diagramQuickStyle" Target="../diagrams/quickStyle2.xml"/><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png"/><Relationship Id="rId4" Type="http://schemas.microsoft.com/office/2007/relationships/hdphoto" Target="../media/hdphoto1.wdp"/><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4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24.xml"/><Relationship Id="rId4" Type="http://schemas.openxmlformats.org/officeDocument/2006/relationships/image" Target="../media/image4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2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2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2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28.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Oval 23" title="White Oval">
            <a:extLst>
              <a:ext uri="{FF2B5EF4-FFF2-40B4-BE49-F238E27FC236}">
                <a16:creationId xmlns:a16="http://schemas.microsoft.com/office/drawing/2014/main" id="{7D4F6EF3-D631-484B-89A2-F49E1C75A760}"/>
              </a:ext>
            </a:extLst>
          </p:cNvPr>
          <p:cNvSpPr/>
          <p:nvPr/>
        </p:nvSpPr>
        <p:spPr>
          <a:xfrm>
            <a:off x="10981509" y="95794"/>
            <a:ext cx="1097280" cy="10537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histle,">
            <a:extLst>
              <a:ext uri="{FF2B5EF4-FFF2-40B4-BE49-F238E27FC236}">
                <a16:creationId xmlns:a16="http://schemas.microsoft.com/office/drawing/2014/main" id="{02FAE3B7-9541-4D25-8006-15F36340BC5B}"/>
              </a:ext>
            </a:extLst>
          </p:cNvPr>
          <p:cNvPicPr>
            <a:picLocks noChangeAspect="1"/>
          </p:cNvPicPr>
          <p:nvPr/>
        </p:nvPicPr>
        <p:blipFill rotWithShape="1">
          <a:blip r:embed="rId4"/>
          <a:srcRect l="11111" b="9595"/>
          <a:stretch/>
        </p:blipFill>
        <p:spPr>
          <a:xfrm>
            <a:off x="4329813" y="2859964"/>
            <a:ext cx="7855130" cy="3994563"/>
          </a:xfrm>
          <a:prstGeom prst="rect">
            <a:avLst/>
          </a:prstGeom>
        </p:spPr>
      </p:pic>
      <p:sp>
        <p:nvSpPr>
          <p:cNvPr id="13" name="Freeform 5" title="Transparant Circle">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5" name="Straight Connector 14" hidden="1" title="straight line">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19" name="Picture 18" descr="Office of Special Counsel Seal">
            <a:extLst>
              <a:ext uri="{FF2B5EF4-FFF2-40B4-BE49-F238E27FC236}">
                <a16:creationId xmlns:a16="http://schemas.microsoft.com/office/drawing/2014/main" id="{5830A5DF-E157-4C38-A7B1-F9A7307156C4}"/>
              </a:ext>
            </a:extLst>
          </p:cNvPr>
          <p:cNvPicPr>
            <a:picLocks noChangeAspect="1"/>
          </p:cNvPicPr>
          <p:nvPr/>
        </p:nvPicPr>
        <p:blipFill>
          <a:blip r:embed="rId5"/>
          <a:stretch>
            <a:fillRect/>
          </a:stretch>
        </p:blipFill>
        <p:spPr>
          <a:xfrm>
            <a:off x="304801" y="1605988"/>
            <a:ext cx="4901762" cy="4804698"/>
          </a:xfrm>
          <a:prstGeom prst="rect">
            <a:avLst/>
          </a:prstGeom>
        </p:spPr>
      </p:pic>
      <p:sp>
        <p:nvSpPr>
          <p:cNvPr id="16" name="Content Placeholder 2">
            <a:extLst>
              <a:ext uri="{FF2B5EF4-FFF2-40B4-BE49-F238E27FC236}">
                <a16:creationId xmlns:a16="http://schemas.microsoft.com/office/drawing/2014/main" id="{F1B32946-EBB5-426A-82F2-1230B72B31C8}"/>
              </a:ext>
            </a:extLst>
          </p:cNvPr>
          <p:cNvSpPr txBox="1">
            <a:spLocks/>
          </p:cNvSpPr>
          <p:nvPr/>
        </p:nvSpPr>
        <p:spPr>
          <a:xfrm>
            <a:off x="4754881" y="1233520"/>
            <a:ext cx="6324222" cy="26198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200" b="1" i="1" dirty="0">
                <a:solidFill>
                  <a:srgbClr val="1D5EAD"/>
                </a:solidFill>
              </a:rPr>
              <a:t>Rights and Remedies of Federal Workers</a:t>
            </a:r>
            <a:br>
              <a:rPr lang="en-US" sz="2200" b="1" i="1" dirty="0">
                <a:solidFill>
                  <a:srgbClr val="1D5EAD"/>
                </a:solidFill>
              </a:rPr>
            </a:br>
            <a:r>
              <a:rPr lang="en-US" sz="2200" b="1" i="1" dirty="0">
                <a:solidFill>
                  <a:srgbClr val="1D5EAD"/>
                </a:solidFill>
              </a:rPr>
              <a:t>Under 5 U.S.C. Chapters 12 &amp; 23</a:t>
            </a:r>
          </a:p>
          <a:p>
            <a:pPr marL="0" indent="0" algn="r">
              <a:spcBef>
                <a:spcPts val="0"/>
              </a:spcBef>
              <a:spcAft>
                <a:spcPts val="600"/>
              </a:spcAft>
              <a:buNone/>
            </a:pPr>
            <a:br>
              <a:rPr lang="en-US" sz="1800" dirty="0">
                <a:solidFill>
                  <a:srgbClr val="1D5EAD"/>
                </a:solidFill>
              </a:rPr>
            </a:br>
            <a:r>
              <a:rPr lang="en-US" sz="1800" b="1" dirty="0">
                <a:solidFill>
                  <a:srgbClr val="1D5EAD"/>
                </a:solidFill>
              </a:rPr>
              <a:t>U.S. Office of Special Counsel</a:t>
            </a:r>
          </a:p>
          <a:p>
            <a:pPr marL="0" indent="0" algn="r">
              <a:spcBef>
                <a:spcPts val="0"/>
              </a:spcBef>
              <a:spcAft>
                <a:spcPts val="600"/>
              </a:spcAft>
              <a:buNone/>
            </a:pPr>
            <a:r>
              <a:rPr lang="en-US" sz="1800" dirty="0">
                <a:solidFill>
                  <a:srgbClr val="1D5EAD"/>
                </a:solidFill>
              </a:rPr>
              <a:t>Diversity, Outreach </a:t>
            </a:r>
            <a:r>
              <a:rPr lang="en-US" sz="1800">
                <a:solidFill>
                  <a:srgbClr val="1D5EAD"/>
                </a:solidFill>
              </a:rPr>
              <a:t>&amp; Training Unit</a:t>
            </a:r>
            <a:endParaRPr lang="en-US" sz="1800" dirty="0">
              <a:solidFill>
                <a:srgbClr val="1D5EAD"/>
              </a:solidFill>
            </a:endParaRPr>
          </a:p>
          <a:p>
            <a:pPr marL="0" indent="0" algn="r">
              <a:spcBef>
                <a:spcPts val="0"/>
              </a:spcBef>
              <a:spcAft>
                <a:spcPts val="600"/>
              </a:spcAft>
              <a:buNone/>
            </a:pPr>
            <a:r>
              <a:rPr lang="en-US" sz="1800" dirty="0">
                <a:solidFill>
                  <a:srgbClr val="1D5EAD"/>
                </a:solidFill>
              </a:rPr>
              <a:t>Ashley Tease</a:t>
            </a:r>
          </a:p>
        </p:txBody>
      </p:sp>
      <p:sp>
        <p:nvSpPr>
          <p:cNvPr id="23" name="Title 22">
            <a:extLst>
              <a:ext uri="{FF2B5EF4-FFF2-40B4-BE49-F238E27FC236}">
                <a16:creationId xmlns:a16="http://schemas.microsoft.com/office/drawing/2014/main" id="{559F4D28-5DF2-48C5-9324-1F11DBD434E9}"/>
              </a:ext>
            </a:extLst>
          </p:cNvPr>
          <p:cNvSpPr>
            <a:spLocks noGrp="1"/>
          </p:cNvSpPr>
          <p:nvPr>
            <p:ph type="title"/>
          </p:nvPr>
        </p:nvSpPr>
        <p:spPr>
          <a:xfrm>
            <a:off x="4089863" y="365125"/>
            <a:ext cx="6989240" cy="1325563"/>
          </a:xfrm>
        </p:spPr>
        <p:txBody>
          <a:bodyPr>
            <a:noAutofit/>
          </a:bodyPr>
          <a:lstStyle/>
          <a:p>
            <a:pPr algn="r"/>
            <a:r>
              <a:rPr lang="en-US" sz="2900" dirty="0"/>
              <a:t>Prohibited Personnel Practices (PPPs)</a:t>
            </a:r>
            <a:br>
              <a:rPr lang="en-US" sz="2900" b="1" dirty="0"/>
            </a:br>
            <a:r>
              <a:rPr lang="en-US" sz="3200" b="1" dirty="0"/>
              <a:t>WHISTLEBLOWER PROTECTIONS</a:t>
            </a:r>
            <a:endParaRPr lang="en-US" sz="2800" b="1" dirty="0"/>
          </a:p>
        </p:txBody>
      </p:sp>
      <p:sp>
        <p:nvSpPr>
          <p:cNvPr id="27" name="Slide Number Placeholder 26">
            <a:extLst>
              <a:ext uri="{FF2B5EF4-FFF2-40B4-BE49-F238E27FC236}">
                <a16:creationId xmlns:a16="http://schemas.microsoft.com/office/drawing/2014/main" id="{708FB7EA-F81C-4CDC-AC02-70E24C67F0C8}"/>
              </a:ext>
            </a:extLst>
          </p:cNvPr>
          <p:cNvSpPr>
            <a:spLocks noGrp="1"/>
          </p:cNvSpPr>
          <p:nvPr>
            <p:ph type="sldNum" sz="quarter" idx="12"/>
          </p:nvPr>
        </p:nvSpPr>
        <p:spPr/>
        <p:txBody>
          <a:bodyPr/>
          <a:lstStyle/>
          <a:p>
            <a:pPr>
              <a:defRPr/>
            </a:pPr>
            <a:fld id="{37552196-F478-462F-B2B5-CAC14B5B97C0}" type="slidenum">
              <a:rPr lang="en-US" smtClean="0"/>
              <a:pPr>
                <a:defRPr/>
              </a:pPr>
              <a:t>1</a:t>
            </a:fld>
            <a:endParaRPr lang="en-US" dirty="0"/>
          </a:p>
        </p:txBody>
      </p:sp>
    </p:spTree>
    <p:custDataLst>
      <p:tags r:id="rId1"/>
    </p:custDataLst>
    <p:extLst>
      <p:ext uri="{BB962C8B-B14F-4D97-AF65-F5344CB8AC3E}">
        <p14:creationId xmlns:p14="http://schemas.microsoft.com/office/powerpoint/2010/main" val="3133887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16814B2D-8580-4B41-A36F-3915F1C7FEA6}"/>
              </a:ext>
            </a:extLst>
          </p:cNvPr>
          <p:cNvSpPr txBox="1"/>
          <p:nvPr/>
        </p:nvSpPr>
        <p:spPr>
          <a:xfrm>
            <a:off x="4366145" y="517650"/>
            <a:ext cx="716449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en-US" sz="2800" b="1" kern="1200" dirty="0">
                <a:solidFill>
                  <a:schemeClr val="tx1"/>
                </a:solidFill>
                <a:latin typeface="+mj-lt"/>
                <a:ea typeface="+mj-ea"/>
                <a:cs typeface="+mj-cs"/>
              </a:rPr>
              <a:t>Considering Improper Job References </a:t>
            </a:r>
            <a:br>
              <a:rPr lang="en-US" altLang="en-US" sz="2800" b="1" kern="1200" dirty="0">
                <a:solidFill>
                  <a:schemeClr val="tx1"/>
                </a:solidFill>
                <a:latin typeface="+mj-lt"/>
                <a:ea typeface="+mj-ea"/>
                <a:cs typeface="+mj-cs"/>
              </a:rPr>
            </a:br>
            <a:r>
              <a:rPr lang="en-US" altLang="en-US" sz="2800" kern="1200" dirty="0">
                <a:solidFill>
                  <a:schemeClr val="tx1"/>
                </a:solidFill>
                <a:latin typeface="+mj-lt"/>
                <a:ea typeface="+mj-ea"/>
                <a:cs typeface="+mj-cs"/>
              </a:rPr>
              <a:t>5 U.S.C. § 2302(b)(2) </a:t>
            </a:r>
            <a:endParaRPr lang="en-US" sz="2800" b="1"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85117AA-E0AD-48B4-B749-C94832F87EF6}"/>
              </a:ext>
            </a:extLst>
          </p:cNvPr>
          <p:cNvPicPr>
            <a:picLocks noChangeAspect="1"/>
          </p:cNvPicPr>
          <p:nvPr/>
        </p:nvPicPr>
        <p:blipFill rotWithShape="1">
          <a:blip r:embed="rId3"/>
          <a:srcRect r="1" b="140"/>
          <a:stretch/>
        </p:blipFill>
        <p:spPr>
          <a:xfrm>
            <a:off x="480060" y="894542"/>
            <a:ext cx="3425957" cy="5068434"/>
          </a:xfrm>
          <a:prstGeom prst="rect">
            <a:avLst/>
          </a:prstGeom>
        </p:spPr>
      </p:pic>
      <p:sp>
        <p:nvSpPr>
          <p:cNvPr id="11" name="Content Placeholder 2">
            <a:extLst>
              <a:ext uri="{FF2B5EF4-FFF2-40B4-BE49-F238E27FC236}">
                <a16:creationId xmlns:a16="http://schemas.microsoft.com/office/drawing/2014/main" id="{2B1A2304-610E-4E5B-A7B5-CE914C24DEAA}"/>
              </a:ext>
            </a:extLst>
          </p:cNvPr>
          <p:cNvSpPr>
            <a:spLocks noGrp="1"/>
          </p:cNvSpPr>
          <p:nvPr>
            <p:ph idx="1"/>
          </p:nvPr>
        </p:nvSpPr>
        <p:spPr>
          <a:xfrm>
            <a:off x="4387515" y="2022601"/>
            <a:ext cx="7161017" cy="4154361"/>
          </a:xfrm>
        </p:spPr>
        <p:txBody>
          <a:bodyPr vert="horz" lIns="91440" tIns="45720" rIns="91440" bIns="45720" rtlCol="0">
            <a:normAutofit/>
          </a:bodyPr>
          <a:lstStyle/>
          <a:p>
            <a:pPr marL="0" indent="0">
              <a:buNone/>
            </a:pPr>
            <a:r>
              <a:rPr lang="en-US" altLang="en-US" sz="1900" b="1" dirty="0"/>
              <a:t>An agency official </a:t>
            </a:r>
            <a:r>
              <a:rPr lang="en-US" sz="1900" b="1" dirty="0"/>
              <a:t>shall not request or consider a recommendation based on political connections or influence. </a:t>
            </a:r>
          </a:p>
          <a:p>
            <a:pPr marL="0"/>
            <a:endParaRPr lang="en-US" sz="1900" b="1" dirty="0"/>
          </a:p>
          <a:p>
            <a:pPr lvl="1"/>
            <a:r>
              <a:rPr lang="en-US" sz="1900" dirty="0"/>
              <a:t>This PPP prohibits requesting or considering recommendations about an employee or applicant unless the recommendation is based on personal knowledge of the employee or records of the person providing it. </a:t>
            </a:r>
          </a:p>
          <a:p>
            <a:pPr marL="457200" lvl="1"/>
            <a:endParaRPr lang="en-US" sz="1900" dirty="0"/>
          </a:p>
          <a:p>
            <a:pPr lvl="1"/>
            <a:r>
              <a:rPr lang="en-US" sz="1900" dirty="0"/>
              <a:t>Put another way, this means that a recommendation to hire or promote someone in the federal workplace must be ignored unless the person making the recommendation has actual knowledge of the person’s abilities as they would apply to the position in question. </a:t>
            </a:r>
          </a:p>
          <a:p>
            <a:endParaRPr lang="en-US" sz="1900" dirty="0"/>
          </a:p>
        </p:txBody>
      </p:sp>
      <p:sp>
        <p:nvSpPr>
          <p:cNvPr id="4" name="Slide Number Placeholder 3">
            <a:extLst>
              <a:ext uri="{FF2B5EF4-FFF2-40B4-BE49-F238E27FC236}">
                <a16:creationId xmlns:a16="http://schemas.microsoft.com/office/drawing/2014/main" id="{0E2CF2D3-105D-4056-A876-EB8E3A1B752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7552196-F478-462F-B2B5-CAC14B5B97C0}" type="slidenum">
              <a:rPr lang="en-US">
                <a:solidFill>
                  <a:schemeClr val="tx1">
                    <a:alpha val="80000"/>
                  </a:schemeClr>
                </a:solidFill>
              </a:rPr>
              <a:pPr>
                <a:spcAft>
                  <a:spcPts val="600"/>
                </a:spcAft>
                <a:defRPr/>
              </a:pPr>
              <a:t>10</a:t>
            </a:fld>
            <a:endParaRPr lang="en-US">
              <a:solidFill>
                <a:schemeClr val="tx1">
                  <a:alpha val="80000"/>
                </a:schemeClr>
              </a:solidFill>
            </a:endParaRPr>
          </a:p>
        </p:txBody>
      </p:sp>
    </p:spTree>
    <p:extLst>
      <p:ext uri="{BB962C8B-B14F-4D97-AF65-F5344CB8AC3E}">
        <p14:creationId xmlns:p14="http://schemas.microsoft.com/office/powerpoint/2010/main" val="369210782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16814B2D-8580-4B41-A36F-3915F1C7FEA6}"/>
              </a:ext>
            </a:extLst>
          </p:cNvPr>
          <p:cNvSpPr txBox="1"/>
          <p:nvPr/>
        </p:nvSpPr>
        <p:spPr>
          <a:xfrm>
            <a:off x="4366145" y="517650"/>
            <a:ext cx="716449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en-US" sz="2800" b="1" kern="1200" dirty="0">
                <a:solidFill>
                  <a:schemeClr val="tx1"/>
                </a:solidFill>
                <a:latin typeface="+mj-lt"/>
                <a:ea typeface="+mj-ea"/>
                <a:cs typeface="+mj-cs"/>
              </a:rPr>
              <a:t>Obstructing Competition</a:t>
            </a:r>
            <a:br>
              <a:rPr lang="en-US" altLang="en-US" sz="2800" b="1" kern="1200" dirty="0">
                <a:solidFill>
                  <a:schemeClr val="tx1"/>
                </a:solidFill>
                <a:latin typeface="+mj-lt"/>
                <a:ea typeface="+mj-ea"/>
                <a:cs typeface="+mj-cs"/>
              </a:rPr>
            </a:br>
            <a:r>
              <a:rPr lang="en-US" altLang="en-US" sz="2800" kern="1200" dirty="0">
                <a:solidFill>
                  <a:schemeClr val="tx1"/>
                </a:solidFill>
                <a:latin typeface="+mj-lt"/>
                <a:ea typeface="+mj-ea"/>
                <a:cs typeface="+mj-cs"/>
              </a:rPr>
              <a:t>5 U.S.C. § 2302(b)(4) </a:t>
            </a:r>
            <a:endParaRPr lang="en-US" sz="2800" b="1"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85117AA-E0AD-48B4-B749-C94832F87EF6}"/>
              </a:ext>
            </a:extLst>
          </p:cNvPr>
          <p:cNvPicPr>
            <a:picLocks noChangeAspect="1"/>
          </p:cNvPicPr>
          <p:nvPr/>
        </p:nvPicPr>
        <p:blipFill rotWithShape="1">
          <a:blip r:embed="rId3"/>
          <a:srcRect r="1" b="140"/>
          <a:stretch/>
        </p:blipFill>
        <p:spPr>
          <a:xfrm>
            <a:off x="480060" y="894542"/>
            <a:ext cx="3425957" cy="5068434"/>
          </a:xfrm>
          <a:prstGeom prst="rect">
            <a:avLst/>
          </a:prstGeom>
        </p:spPr>
      </p:pic>
      <p:sp>
        <p:nvSpPr>
          <p:cNvPr id="11" name="Content Placeholder 2">
            <a:extLst>
              <a:ext uri="{FF2B5EF4-FFF2-40B4-BE49-F238E27FC236}">
                <a16:creationId xmlns:a16="http://schemas.microsoft.com/office/drawing/2014/main" id="{2B1A2304-610E-4E5B-A7B5-CE914C24DEAA}"/>
              </a:ext>
            </a:extLst>
          </p:cNvPr>
          <p:cNvSpPr>
            <a:spLocks noGrp="1"/>
          </p:cNvSpPr>
          <p:nvPr>
            <p:ph idx="1"/>
          </p:nvPr>
        </p:nvSpPr>
        <p:spPr>
          <a:xfrm>
            <a:off x="4387515" y="2022601"/>
            <a:ext cx="7161017" cy="4154361"/>
          </a:xfrm>
        </p:spPr>
        <p:txBody>
          <a:bodyPr vert="horz" lIns="91440" tIns="45720" rIns="91440" bIns="45720" rtlCol="0">
            <a:normAutofit/>
          </a:bodyPr>
          <a:lstStyle/>
          <a:p>
            <a:pPr marL="0" indent="0">
              <a:buNone/>
            </a:pPr>
            <a:r>
              <a:rPr lang="en-US" sz="2000" b="1" dirty="0"/>
              <a:t>An agency official shall not intentionally deceive or obstruct anyone from competing for employment. </a:t>
            </a:r>
          </a:p>
          <a:p>
            <a:pPr lvl="1"/>
            <a:endParaRPr lang="en-US" sz="2000" b="1" dirty="0"/>
          </a:p>
          <a:p>
            <a:pPr lvl="1"/>
            <a:r>
              <a:rPr lang="en-US" sz="2000" dirty="0"/>
              <a:t>This PPP prohibits an agency official from </a:t>
            </a:r>
            <a:r>
              <a:rPr lang="en-US" sz="2000" b="1" i="1" dirty="0"/>
              <a:t>willfully</a:t>
            </a:r>
            <a:r>
              <a:rPr lang="en-US" sz="2000" dirty="0"/>
              <a:t> obstructing a person’s right to compete for a job.  </a:t>
            </a:r>
          </a:p>
          <a:p>
            <a:pPr lvl="1"/>
            <a:endParaRPr lang="en-US" sz="2000" dirty="0"/>
          </a:p>
          <a:p>
            <a:pPr lvl="1"/>
            <a:r>
              <a:rPr lang="en-US" sz="2000" dirty="0"/>
              <a:t>Generally, non-selection is not considered willful obstruction as long as the candidate is given the opportunity to apply and to compete for the position.</a:t>
            </a:r>
          </a:p>
          <a:p>
            <a:endParaRPr lang="en-US" sz="1900" dirty="0"/>
          </a:p>
        </p:txBody>
      </p:sp>
      <p:sp>
        <p:nvSpPr>
          <p:cNvPr id="4" name="Slide Number Placeholder 3">
            <a:extLst>
              <a:ext uri="{FF2B5EF4-FFF2-40B4-BE49-F238E27FC236}">
                <a16:creationId xmlns:a16="http://schemas.microsoft.com/office/drawing/2014/main" id="{0E2CF2D3-105D-4056-A876-EB8E3A1B752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7552196-F478-462F-B2B5-CAC14B5B97C0}" type="slidenum">
              <a:rPr lang="en-US">
                <a:solidFill>
                  <a:schemeClr val="tx1">
                    <a:alpha val="80000"/>
                  </a:schemeClr>
                </a:solidFill>
              </a:rPr>
              <a:pPr>
                <a:spcAft>
                  <a:spcPts val="600"/>
                </a:spcAft>
                <a:defRPr/>
              </a:pPr>
              <a:t>11</a:t>
            </a:fld>
            <a:endParaRPr lang="en-US">
              <a:solidFill>
                <a:schemeClr val="tx1">
                  <a:alpha val="80000"/>
                </a:schemeClr>
              </a:solidFill>
            </a:endParaRPr>
          </a:p>
        </p:txBody>
      </p:sp>
    </p:spTree>
    <p:extLst>
      <p:ext uri="{BB962C8B-B14F-4D97-AF65-F5344CB8AC3E}">
        <p14:creationId xmlns:p14="http://schemas.microsoft.com/office/powerpoint/2010/main" val="196849432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16814B2D-8580-4B41-A36F-3915F1C7FEA6}"/>
              </a:ext>
            </a:extLst>
          </p:cNvPr>
          <p:cNvSpPr txBox="1"/>
          <p:nvPr/>
        </p:nvSpPr>
        <p:spPr>
          <a:xfrm>
            <a:off x="4387515" y="493879"/>
            <a:ext cx="716449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en-US" sz="2800" b="1" kern="1200" dirty="0">
                <a:solidFill>
                  <a:schemeClr val="tx1"/>
                </a:solidFill>
                <a:latin typeface="+mj-lt"/>
                <a:ea typeface="+mj-ea"/>
                <a:cs typeface="+mj-cs"/>
              </a:rPr>
              <a:t>Influencing Withdrawal from Competition</a:t>
            </a:r>
            <a:br>
              <a:rPr lang="en-US" altLang="en-US" sz="2800" b="1" kern="1200" dirty="0">
                <a:solidFill>
                  <a:schemeClr val="tx1"/>
                </a:solidFill>
                <a:latin typeface="+mj-lt"/>
                <a:ea typeface="+mj-ea"/>
                <a:cs typeface="+mj-cs"/>
              </a:rPr>
            </a:br>
            <a:r>
              <a:rPr lang="en-US" altLang="en-US" sz="2800" kern="1200" dirty="0">
                <a:solidFill>
                  <a:schemeClr val="tx1"/>
                </a:solidFill>
                <a:latin typeface="+mj-lt"/>
                <a:ea typeface="+mj-ea"/>
                <a:cs typeface="+mj-cs"/>
              </a:rPr>
              <a:t>5 U.S.C. § 2302(b)(5) </a:t>
            </a:r>
            <a:endParaRPr lang="en-US" sz="2800" b="1"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85117AA-E0AD-48B4-B749-C94832F87EF6}"/>
              </a:ext>
            </a:extLst>
          </p:cNvPr>
          <p:cNvPicPr>
            <a:picLocks noChangeAspect="1"/>
          </p:cNvPicPr>
          <p:nvPr/>
        </p:nvPicPr>
        <p:blipFill rotWithShape="1">
          <a:blip r:embed="rId3"/>
          <a:srcRect r="1" b="140"/>
          <a:stretch/>
        </p:blipFill>
        <p:spPr>
          <a:xfrm>
            <a:off x="480060" y="894542"/>
            <a:ext cx="3425957" cy="5068434"/>
          </a:xfrm>
          <a:prstGeom prst="rect">
            <a:avLst/>
          </a:prstGeom>
        </p:spPr>
      </p:pic>
      <p:sp>
        <p:nvSpPr>
          <p:cNvPr id="11" name="Content Placeholder 2">
            <a:extLst>
              <a:ext uri="{FF2B5EF4-FFF2-40B4-BE49-F238E27FC236}">
                <a16:creationId xmlns:a16="http://schemas.microsoft.com/office/drawing/2014/main" id="{2B1A2304-610E-4E5B-A7B5-CE914C24DEAA}"/>
              </a:ext>
            </a:extLst>
          </p:cNvPr>
          <p:cNvSpPr>
            <a:spLocks noGrp="1"/>
          </p:cNvSpPr>
          <p:nvPr>
            <p:ph idx="1"/>
          </p:nvPr>
        </p:nvSpPr>
        <p:spPr>
          <a:xfrm>
            <a:off x="4387515" y="2022601"/>
            <a:ext cx="7161017" cy="4154361"/>
          </a:xfrm>
        </p:spPr>
        <p:txBody>
          <a:bodyPr vert="horz" lIns="91440" tIns="45720" rIns="91440" bIns="45720" rtlCol="0" anchor="t">
            <a:normAutofit/>
          </a:bodyPr>
          <a:lstStyle/>
          <a:p>
            <a:pPr marL="0" indent="0">
              <a:buNone/>
            </a:pPr>
            <a:r>
              <a:rPr lang="en-US" sz="2000" b="1" dirty="0"/>
              <a:t>An agency official shall not influence anyone to withdraw from competition to improve or injure the employment prospects of any person.</a:t>
            </a:r>
          </a:p>
          <a:p>
            <a:endParaRPr lang="en-US" sz="2000" b="1" dirty="0"/>
          </a:p>
          <a:p>
            <a:pPr lvl="1"/>
            <a:r>
              <a:rPr lang="en-US" sz="2000" dirty="0"/>
              <a:t>This PPP means that an agency official cannot try to persuade an applicant to withdraw his or her name from consideration for a job.</a:t>
            </a:r>
          </a:p>
          <a:p>
            <a:pPr lvl="1"/>
            <a:endParaRPr lang="en-US" sz="2000" dirty="0"/>
          </a:p>
          <a:p>
            <a:pPr lvl="1"/>
            <a:r>
              <a:rPr lang="en-US" sz="2000" dirty="0"/>
              <a:t>For a violation to occur, this influence or persuasion has to have happened to help or hurt another person's employment prospects. However, the applicant does not actually have to withdraw from competition in order for the action to be a violation. </a:t>
            </a:r>
            <a:endParaRPr lang="en-US" sz="2000" b="1" dirty="0"/>
          </a:p>
          <a:p>
            <a:pPr marL="457200" lvl="1" indent="0">
              <a:buNone/>
            </a:pPr>
            <a:endParaRPr lang="en-US" sz="2000" dirty="0"/>
          </a:p>
          <a:p>
            <a:endParaRPr lang="en-US" sz="1900" dirty="0"/>
          </a:p>
        </p:txBody>
      </p:sp>
      <p:sp>
        <p:nvSpPr>
          <p:cNvPr id="4" name="Slide Number Placeholder 3">
            <a:extLst>
              <a:ext uri="{FF2B5EF4-FFF2-40B4-BE49-F238E27FC236}">
                <a16:creationId xmlns:a16="http://schemas.microsoft.com/office/drawing/2014/main" id="{0E2CF2D3-105D-4056-A876-EB8E3A1B752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7552196-F478-462F-B2B5-CAC14B5B97C0}" type="slidenum">
              <a:rPr lang="en-US">
                <a:solidFill>
                  <a:schemeClr val="tx1">
                    <a:alpha val="80000"/>
                  </a:schemeClr>
                </a:solidFill>
              </a:rPr>
              <a:pPr>
                <a:spcAft>
                  <a:spcPts val="600"/>
                </a:spcAft>
                <a:defRPr/>
              </a:pPr>
              <a:t>12</a:t>
            </a:fld>
            <a:endParaRPr lang="en-US" dirty="0">
              <a:solidFill>
                <a:schemeClr val="tx1">
                  <a:alpha val="80000"/>
                </a:schemeClr>
              </a:solidFill>
            </a:endParaRPr>
          </a:p>
        </p:txBody>
      </p:sp>
    </p:spTree>
    <p:extLst>
      <p:ext uri="{BB962C8B-B14F-4D97-AF65-F5344CB8AC3E}">
        <p14:creationId xmlns:p14="http://schemas.microsoft.com/office/powerpoint/2010/main" val="184374608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16814B2D-8580-4B41-A36F-3915F1C7FEA6}"/>
              </a:ext>
            </a:extLst>
          </p:cNvPr>
          <p:cNvSpPr txBox="1"/>
          <p:nvPr/>
        </p:nvSpPr>
        <p:spPr>
          <a:xfrm>
            <a:off x="4387515" y="560513"/>
            <a:ext cx="716449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en-US" sz="2800" b="1" kern="1200" dirty="0">
                <a:solidFill>
                  <a:schemeClr val="tx1"/>
                </a:solidFill>
                <a:latin typeface="+mj-lt"/>
                <a:ea typeface="+mj-ea"/>
                <a:cs typeface="+mj-cs"/>
              </a:rPr>
              <a:t>Granting an Unauthorized Preference </a:t>
            </a:r>
            <a:br>
              <a:rPr lang="en-US" altLang="en-US" sz="2800" b="1" kern="1200" dirty="0">
                <a:solidFill>
                  <a:schemeClr val="tx1"/>
                </a:solidFill>
                <a:latin typeface="+mj-lt"/>
                <a:ea typeface="+mj-ea"/>
                <a:cs typeface="+mj-cs"/>
              </a:rPr>
            </a:br>
            <a:r>
              <a:rPr lang="en-US" altLang="en-US" sz="2800" kern="1200" dirty="0">
                <a:solidFill>
                  <a:schemeClr val="tx1"/>
                </a:solidFill>
                <a:latin typeface="+mj-lt"/>
                <a:ea typeface="+mj-ea"/>
                <a:cs typeface="+mj-cs"/>
              </a:rPr>
              <a:t>5 U.S.C. § 2302(b)(6) </a:t>
            </a:r>
            <a:endParaRPr lang="en-US" sz="2800" b="1"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85117AA-E0AD-48B4-B749-C94832F87EF6}"/>
              </a:ext>
            </a:extLst>
          </p:cNvPr>
          <p:cNvPicPr>
            <a:picLocks noChangeAspect="1"/>
          </p:cNvPicPr>
          <p:nvPr/>
        </p:nvPicPr>
        <p:blipFill rotWithShape="1">
          <a:blip r:embed="rId3"/>
          <a:srcRect r="1" b="140"/>
          <a:stretch/>
        </p:blipFill>
        <p:spPr>
          <a:xfrm>
            <a:off x="480060" y="894542"/>
            <a:ext cx="3425957" cy="5068434"/>
          </a:xfrm>
          <a:prstGeom prst="rect">
            <a:avLst/>
          </a:prstGeom>
        </p:spPr>
      </p:pic>
      <p:sp>
        <p:nvSpPr>
          <p:cNvPr id="11" name="Content Placeholder 2">
            <a:extLst>
              <a:ext uri="{FF2B5EF4-FFF2-40B4-BE49-F238E27FC236}">
                <a16:creationId xmlns:a16="http://schemas.microsoft.com/office/drawing/2014/main" id="{2B1A2304-610E-4E5B-A7B5-CE914C24DEAA}"/>
              </a:ext>
            </a:extLst>
          </p:cNvPr>
          <p:cNvSpPr>
            <a:spLocks noGrp="1"/>
          </p:cNvSpPr>
          <p:nvPr>
            <p:ph idx="1"/>
          </p:nvPr>
        </p:nvSpPr>
        <p:spPr>
          <a:xfrm>
            <a:off x="4387515" y="2022601"/>
            <a:ext cx="7161017" cy="4154361"/>
          </a:xfrm>
        </p:spPr>
        <p:txBody>
          <a:bodyPr vert="horz" lIns="91440" tIns="45720" rIns="91440" bIns="45720" rtlCol="0" anchor="t">
            <a:normAutofit/>
          </a:bodyPr>
          <a:lstStyle/>
          <a:p>
            <a:pPr marL="0" indent="0">
              <a:buNone/>
            </a:pPr>
            <a:r>
              <a:rPr lang="en-US" sz="2000" b="1" dirty="0"/>
              <a:t>An agency official shall not give an unauthorized advantage to improve or injure the employment prospects of any person.</a:t>
            </a:r>
          </a:p>
          <a:p>
            <a:endParaRPr lang="en-US" sz="2000" b="1" dirty="0"/>
          </a:p>
          <a:p>
            <a:pPr lvl="1"/>
            <a:r>
              <a:rPr lang="en-US" sz="2000" dirty="0"/>
              <a:t>This PPP, which can be complex, prohibits agency officials from providing a wrongful advantage to an applicant to help that applicant's, or to hurt another person’s, chance of obtaining the job. </a:t>
            </a:r>
            <a:endParaRPr lang="en-US" sz="2000" dirty="0">
              <a:cs typeface="Arial"/>
            </a:endParaRPr>
          </a:p>
          <a:p>
            <a:pPr lvl="1"/>
            <a:endParaRPr lang="en-US" sz="2000" dirty="0"/>
          </a:p>
          <a:p>
            <a:pPr lvl="1"/>
            <a:r>
              <a:rPr lang="en-US" sz="2000" dirty="0"/>
              <a:t>A violation requires proof that an official: (1) granted an </a:t>
            </a:r>
            <a:r>
              <a:rPr lang="en-US" sz="2000" b="1" dirty="0"/>
              <a:t>illegal advantage</a:t>
            </a:r>
            <a:r>
              <a:rPr lang="en-US" sz="2000" dirty="0"/>
              <a:t>; and (2) </a:t>
            </a:r>
            <a:r>
              <a:rPr lang="en-US" sz="2000" b="1" dirty="0"/>
              <a:t>intentionally and purposefully manipulated</a:t>
            </a:r>
            <a:r>
              <a:rPr lang="en-US" sz="2000" dirty="0"/>
              <a:t> the hiring process. </a:t>
            </a:r>
          </a:p>
          <a:p>
            <a:pPr marL="457200" lvl="1" indent="0">
              <a:buNone/>
            </a:pPr>
            <a:endParaRPr lang="en-US" sz="2000" dirty="0"/>
          </a:p>
          <a:p>
            <a:endParaRPr lang="en-US" sz="1900" dirty="0"/>
          </a:p>
        </p:txBody>
      </p:sp>
      <p:sp>
        <p:nvSpPr>
          <p:cNvPr id="4" name="Slide Number Placeholder 3">
            <a:extLst>
              <a:ext uri="{FF2B5EF4-FFF2-40B4-BE49-F238E27FC236}">
                <a16:creationId xmlns:a16="http://schemas.microsoft.com/office/drawing/2014/main" id="{0E2CF2D3-105D-4056-A876-EB8E3A1B752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7552196-F478-462F-B2B5-CAC14B5B97C0}" type="slidenum">
              <a:rPr lang="en-US">
                <a:solidFill>
                  <a:schemeClr val="tx1">
                    <a:alpha val="80000"/>
                  </a:schemeClr>
                </a:solidFill>
              </a:rPr>
              <a:pPr>
                <a:spcAft>
                  <a:spcPts val="600"/>
                </a:spcAft>
                <a:defRPr/>
              </a:pPr>
              <a:t>13</a:t>
            </a:fld>
            <a:endParaRPr lang="en-US">
              <a:solidFill>
                <a:schemeClr val="tx1">
                  <a:alpha val="80000"/>
                </a:schemeClr>
              </a:solidFill>
            </a:endParaRPr>
          </a:p>
        </p:txBody>
      </p:sp>
    </p:spTree>
    <p:extLst>
      <p:ext uri="{BB962C8B-B14F-4D97-AF65-F5344CB8AC3E}">
        <p14:creationId xmlns:p14="http://schemas.microsoft.com/office/powerpoint/2010/main" val="110680332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16814B2D-8580-4B41-A36F-3915F1C7FEA6}"/>
              </a:ext>
            </a:extLst>
          </p:cNvPr>
          <p:cNvSpPr txBox="1"/>
          <p:nvPr/>
        </p:nvSpPr>
        <p:spPr>
          <a:xfrm>
            <a:off x="4387515" y="560513"/>
            <a:ext cx="716449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en-US" sz="2800" b="1" dirty="0">
                <a:latin typeface="+mj-lt"/>
                <a:ea typeface="+mj-ea"/>
                <a:cs typeface="+mj-cs"/>
              </a:rPr>
              <a:t>Nepotism</a:t>
            </a:r>
            <a:br>
              <a:rPr lang="en-US" altLang="en-US" sz="2800" b="1" kern="1200" dirty="0">
                <a:solidFill>
                  <a:schemeClr val="tx1"/>
                </a:solidFill>
                <a:latin typeface="+mj-lt"/>
                <a:ea typeface="+mj-ea"/>
                <a:cs typeface="+mj-cs"/>
              </a:rPr>
            </a:br>
            <a:r>
              <a:rPr lang="en-US" altLang="en-US" sz="2800" kern="1200" dirty="0">
                <a:solidFill>
                  <a:schemeClr val="tx1"/>
                </a:solidFill>
                <a:latin typeface="+mj-lt"/>
                <a:ea typeface="+mj-ea"/>
                <a:cs typeface="+mj-cs"/>
              </a:rPr>
              <a:t>5 U.S.C. § 2302(b)(7) </a:t>
            </a:r>
            <a:endParaRPr lang="en-US" sz="2800" b="1"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85117AA-E0AD-48B4-B749-C94832F87EF6}"/>
              </a:ext>
            </a:extLst>
          </p:cNvPr>
          <p:cNvPicPr>
            <a:picLocks noChangeAspect="1"/>
          </p:cNvPicPr>
          <p:nvPr/>
        </p:nvPicPr>
        <p:blipFill rotWithShape="1">
          <a:blip r:embed="rId3"/>
          <a:srcRect r="1" b="140"/>
          <a:stretch/>
        </p:blipFill>
        <p:spPr>
          <a:xfrm>
            <a:off x="480060" y="894542"/>
            <a:ext cx="3425957" cy="5068434"/>
          </a:xfrm>
          <a:prstGeom prst="rect">
            <a:avLst/>
          </a:prstGeom>
        </p:spPr>
      </p:pic>
      <p:sp>
        <p:nvSpPr>
          <p:cNvPr id="11" name="Content Placeholder 2">
            <a:extLst>
              <a:ext uri="{FF2B5EF4-FFF2-40B4-BE49-F238E27FC236}">
                <a16:creationId xmlns:a16="http://schemas.microsoft.com/office/drawing/2014/main" id="{2B1A2304-610E-4E5B-A7B5-CE914C24DEAA}"/>
              </a:ext>
            </a:extLst>
          </p:cNvPr>
          <p:cNvSpPr>
            <a:spLocks noGrp="1"/>
          </p:cNvSpPr>
          <p:nvPr>
            <p:ph idx="1"/>
          </p:nvPr>
        </p:nvSpPr>
        <p:spPr>
          <a:xfrm>
            <a:off x="4387515" y="2022601"/>
            <a:ext cx="7161017" cy="4154361"/>
          </a:xfrm>
        </p:spPr>
        <p:txBody>
          <a:bodyPr vert="horz" lIns="91440" tIns="45720" rIns="91440" bIns="45720" rtlCol="0">
            <a:normAutofit/>
          </a:bodyPr>
          <a:lstStyle/>
          <a:p>
            <a:pPr marL="0" indent="0">
              <a:buNone/>
            </a:pPr>
            <a:r>
              <a:rPr lang="en-US" sz="2000" b="1" dirty="0"/>
              <a:t>An official cannot appoint, employ, promote, advance, or advocate for a relative. </a:t>
            </a:r>
          </a:p>
          <a:p>
            <a:endParaRPr lang="en-US" sz="2000" b="1" dirty="0"/>
          </a:p>
          <a:p>
            <a:pPr lvl="1"/>
            <a:r>
              <a:rPr lang="en-US" sz="2000" dirty="0"/>
              <a:t>“Relative" is defined by law as father, mother, son, daughter, brother, sister, uncle, aunt, first cousin, nephew, niece, husband, wife, father-in-law, mother-in-law, son-in-law, daughter-in-law, brother-in-law, sister-in-law, stepfather, stepmother, stepson, stepdaughter, stepbrother, stepsister, half-brother or half-sister.  5 U.S.C. § 3110</a:t>
            </a:r>
          </a:p>
          <a:p>
            <a:pPr lvl="1"/>
            <a:endParaRPr lang="en-US" sz="2000" dirty="0"/>
          </a:p>
          <a:p>
            <a:pPr lvl="1"/>
            <a:r>
              <a:rPr lang="en-US" sz="2000" dirty="0"/>
              <a:t>Exception – Indian Health Service/Indian Preference</a:t>
            </a:r>
            <a:endParaRPr lang="en-US" sz="2000" b="1" dirty="0"/>
          </a:p>
          <a:p>
            <a:pPr marL="457200" lvl="1" indent="0">
              <a:buNone/>
            </a:pPr>
            <a:endParaRPr lang="en-US" sz="2000" dirty="0"/>
          </a:p>
          <a:p>
            <a:endParaRPr lang="en-US" sz="1900" dirty="0"/>
          </a:p>
        </p:txBody>
      </p:sp>
      <p:sp>
        <p:nvSpPr>
          <p:cNvPr id="4" name="Slide Number Placeholder 3">
            <a:extLst>
              <a:ext uri="{FF2B5EF4-FFF2-40B4-BE49-F238E27FC236}">
                <a16:creationId xmlns:a16="http://schemas.microsoft.com/office/drawing/2014/main" id="{0E2CF2D3-105D-4056-A876-EB8E3A1B752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7552196-F478-462F-B2B5-CAC14B5B97C0}" type="slidenum">
              <a:rPr lang="en-US">
                <a:solidFill>
                  <a:schemeClr val="tx1">
                    <a:alpha val="80000"/>
                  </a:schemeClr>
                </a:solidFill>
              </a:rPr>
              <a:pPr>
                <a:spcAft>
                  <a:spcPts val="600"/>
                </a:spcAft>
                <a:defRPr/>
              </a:pPr>
              <a:t>14</a:t>
            </a:fld>
            <a:endParaRPr lang="en-US">
              <a:solidFill>
                <a:schemeClr val="tx1">
                  <a:alpha val="80000"/>
                </a:schemeClr>
              </a:solidFill>
            </a:endParaRPr>
          </a:p>
        </p:txBody>
      </p:sp>
    </p:spTree>
    <p:extLst>
      <p:ext uri="{BB962C8B-B14F-4D97-AF65-F5344CB8AC3E}">
        <p14:creationId xmlns:p14="http://schemas.microsoft.com/office/powerpoint/2010/main" val="70559085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16814B2D-8580-4B41-A36F-3915F1C7FEA6}"/>
              </a:ext>
            </a:extLst>
          </p:cNvPr>
          <p:cNvSpPr txBox="1"/>
          <p:nvPr/>
        </p:nvSpPr>
        <p:spPr>
          <a:xfrm>
            <a:off x="4387515" y="560513"/>
            <a:ext cx="716449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en-US" sz="2800" b="1" dirty="0">
                <a:latin typeface="+mj-lt"/>
                <a:ea typeface="+mj-ea"/>
                <a:cs typeface="+mj-cs"/>
              </a:rPr>
              <a:t>Violating Veterans’ Preference</a:t>
            </a:r>
            <a:br>
              <a:rPr lang="en-US" altLang="en-US" sz="2800" b="1" kern="1200" dirty="0">
                <a:solidFill>
                  <a:schemeClr val="tx1"/>
                </a:solidFill>
                <a:latin typeface="+mj-lt"/>
                <a:ea typeface="+mj-ea"/>
                <a:cs typeface="+mj-cs"/>
              </a:rPr>
            </a:br>
            <a:r>
              <a:rPr lang="en-US" altLang="en-US" sz="2800" kern="1200" dirty="0">
                <a:solidFill>
                  <a:schemeClr val="tx1"/>
                </a:solidFill>
                <a:latin typeface="+mj-lt"/>
                <a:ea typeface="+mj-ea"/>
                <a:cs typeface="+mj-cs"/>
              </a:rPr>
              <a:t>5 U.S.C. § 2302(b)(11) </a:t>
            </a:r>
            <a:endParaRPr lang="en-US" sz="2800" b="1"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85117AA-E0AD-48B4-B749-C94832F87EF6}"/>
              </a:ext>
            </a:extLst>
          </p:cNvPr>
          <p:cNvPicPr>
            <a:picLocks noChangeAspect="1"/>
          </p:cNvPicPr>
          <p:nvPr/>
        </p:nvPicPr>
        <p:blipFill rotWithShape="1">
          <a:blip r:embed="rId3"/>
          <a:srcRect r="1" b="140"/>
          <a:stretch/>
        </p:blipFill>
        <p:spPr>
          <a:xfrm>
            <a:off x="480060" y="894542"/>
            <a:ext cx="3425957" cy="5068434"/>
          </a:xfrm>
          <a:prstGeom prst="rect">
            <a:avLst/>
          </a:prstGeom>
        </p:spPr>
      </p:pic>
      <p:sp>
        <p:nvSpPr>
          <p:cNvPr id="11" name="Content Placeholder 2">
            <a:extLst>
              <a:ext uri="{FF2B5EF4-FFF2-40B4-BE49-F238E27FC236}">
                <a16:creationId xmlns:a16="http://schemas.microsoft.com/office/drawing/2014/main" id="{2B1A2304-610E-4E5B-A7B5-CE914C24DEAA}"/>
              </a:ext>
            </a:extLst>
          </p:cNvPr>
          <p:cNvSpPr>
            <a:spLocks noGrp="1"/>
          </p:cNvSpPr>
          <p:nvPr>
            <p:ph idx="1"/>
          </p:nvPr>
        </p:nvSpPr>
        <p:spPr>
          <a:xfrm>
            <a:off x="4387515" y="2028143"/>
            <a:ext cx="7161017" cy="4154361"/>
          </a:xfrm>
        </p:spPr>
        <p:txBody>
          <a:bodyPr vert="horz" lIns="91440" tIns="45720" rIns="91440" bIns="45720" rtlCol="0" anchor="t">
            <a:normAutofit/>
          </a:bodyPr>
          <a:lstStyle/>
          <a:p>
            <a:pPr marL="0" indent="0">
              <a:buNone/>
            </a:pPr>
            <a:r>
              <a:rPr lang="en-US" sz="2000" b="1" dirty="0"/>
              <a:t>An agency official shall not take or fail to take, recommend, or approve a personnel action if the official knows that doing so would violate a veterans’ preference requirement.</a:t>
            </a:r>
          </a:p>
          <a:p>
            <a:endParaRPr lang="en-US" sz="2000" b="1" dirty="0"/>
          </a:p>
          <a:p>
            <a:pPr lvl="1"/>
            <a:r>
              <a:rPr lang="en-US" sz="2000" dirty="0"/>
              <a:t>This PPP ensures that veterans’ preference for federal government jobs are honored. </a:t>
            </a:r>
          </a:p>
          <a:p>
            <a:pPr lvl="1"/>
            <a:endParaRPr lang="en-US" sz="2000" dirty="0">
              <a:cs typeface="Arial" panose="020B0604020202020204"/>
            </a:endParaRPr>
          </a:p>
          <a:p>
            <a:pPr lvl="1"/>
            <a:r>
              <a:rPr lang="en-US" sz="2000" dirty="0">
                <a:cs typeface="Arial" panose="020B0604020202020204"/>
              </a:rPr>
              <a:t>OSC is not authorized to seek corrective action for such violations—DOL/VETS--but may seek disciplinary action against a subject official.</a:t>
            </a:r>
          </a:p>
          <a:p>
            <a:pPr marL="457200" lvl="1" indent="0">
              <a:buNone/>
            </a:pPr>
            <a:endParaRPr lang="en-US" sz="2000" dirty="0">
              <a:cs typeface="Arial" panose="020B0604020202020204"/>
            </a:endParaRPr>
          </a:p>
          <a:p>
            <a:endParaRPr lang="en-US" sz="1900" dirty="0">
              <a:cs typeface="Arial" panose="020B0604020202020204"/>
            </a:endParaRPr>
          </a:p>
        </p:txBody>
      </p:sp>
      <p:sp>
        <p:nvSpPr>
          <p:cNvPr id="4" name="Slide Number Placeholder 3">
            <a:extLst>
              <a:ext uri="{FF2B5EF4-FFF2-40B4-BE49-F238E27FC236}">
                <a16:creationId xmlns:a16="http://schemas.microsoft.com/office/drawing/2014/main" id="{0E2CF2D3-105D-4056-A876-EB8E3A1B752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7552196-F478-462F-B2B5-CAC14B5B97C0}" type="slidenum">
              <a:rPr lang="en-US">
                <a:solidFill>
                  <a:schemeClr val="tx1">
                    <a:alpha val="80000"/>
                  </a:schemeClr>
                </a:solidFill>
              </a:rPr>
              <a:pPr>
                <a:spcAft>
                  <a:spcPts val="600"/>
                </a:spcAft>
                <a:defRPr/>
              </a:pPr>
              <a:t>15</a:t>
            </a:fld>
            <a:endParaRPr lang="en-US">
              <a:solidFill>
                <a:schemeClr val="tx1">
                  <a:alpha val="80000"/>
                </a:schemeClr>
              </a:solidFill>
            </a:endParaRPr>
          </a:p>
        </p:txBody>
      </p:sp>
    </p:spTree>
    <p:extLst>
      <p:ext uri="{BB962C8B-B14F-4D97-AF65-F5344CB8AC3E}">
        <p14:creationId xmlns:p14="http://schemas.microsoft.com/office/powerpoint/2010/main" val="11662987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6" name="Rectangle 10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0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0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1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814B2D-8580-4B41-A36F-3915F1C7FEA6}"/>
              </a:ext>
            </a:extLst>
          </p:cNvPr>
          <p:cNvSpPr txBox="1"/>
          <p:nvPr/>
        </p:nvSpPr>
        <p:spPr>
          <a:xfrm>
            <a:off x="1657420" y="400620"/>
            <a:ext cx="9895951" cy="10336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en-US" sz="4000" b="1" kern="1200" dirty="0">
                <a:solidFill>
                  <a:srgbClr val="FFFFFF"/>
                </a:solidFill>
                <a:latin typeface="+mj-lt"/>
                <a:ea typeface="+mj-ea"/>
                <a:cs typeface="+mj-cs"/>
              </a:rPr>
              <a:t>Which PPP has Jessica committed? </a:t>
            </a:r>
            <a:endParaRPr lang="en-US" sz="4000" b="1" kern="1200" dirty="0">
              <a:solidFill>
                <a:srgbClr val="FFFFFF"/>
              </a:solidFill>
              <a:latin typeface="+mj-lt"/>
              <a:ea typeface="+mj-ea"/>
              <a:cs typeface="+mj-cs"/>
            </a:endParaRPr>
          </a:p>
        </p:txBody>
      </p:sp>
      <p:sp>
        <p:nvSpPr>
          <p:cNvPr id="146" name="Content Placeholder 2">
            <a:extLst>
              <a:ext uri="{FF2B5EF4-FFF2-40B4-BE49-F238E27FC236}">
                <a16:creationId xmlns:a16="http://schemas.microsoft.com/office/drawing/2014/main" id="{2B1A2304-610E-4E5B-A7B5-CE914C24DEAA}"/>
              </a:ext>
            </a:extLst>
          </p:cNvPr>
          <p:cNvSpPr>
            <a:spLocks noGrp="1"/>
          </p:cNvSpPr>
          <p:nvPr>
            <p:ph idx="1"/>
          </p:nvPr>
        </p:nvSpPr>
        <p:spPr>
          <a:xfrm>
            <a:off x="653143" y="2318197"/>
            <a:ext cx="10900228" cy="3683358"/>
          </a:xfrm>
        </p:spPr>
        <p:txBody>
          <a:bodyPr vert="horz" lIns="91440" tIns="45720" rIns="91440" bIns="45720" rtlCol="0" anchor="ctr">
            <a:normAutofit lnSpcReduction="10000"/>
          </a:bodyPr>
          <a:lstStyle/>
          <a:p>
            <a:pPr marL="0" marR="0" indent="0">
              <a:spcBef>
                <a:spcPts val="0"/>
              </a:spcBef>
              <a:spcAft>
                <a:spcPts val="0"/>
              </a:spcAft>
              <a:buNone/>
            </a:pPr>
            <a:r>
              <a:rPr lang="en-US" sz="2000" dirty="0">
                <a:effectLst/>
              </a:rPr>
              <a:t>Jessica creates a job listing for an entry-level data analyst position at her agency.  Michael applies for the job, and although he is the most qualified candidate for the job, Jessica does not want to hire him because she is hoping to hire Sheila.  To prevent Michael from getting the job, she removes the listing and re-announces it, but now requires experience in fundraising to bolster Sheila’s application, which was ranked slightly lower than Michael’s.  Fundraising experience has never been required for this position.  Michael is not selected for the position in favor of Sheila because he does not have fundraising experience.</a:t>
            </a:r>
          </a:p>
          <a:p>
            <a:endParaRPr lang="en-US" sz="1600" b="1" dirty="0"/>
          </a:p>
          <a:p>
            <a:pPr marL="457200" marR="0" lvl="0" indent="-342900">
              <a:spcBef>
                <a:spcPts val="0"/>
              </a:spcBef>
              <a:spcAft>
                <a:spcPts val="0"/>
              </a:spcAft>
              <a:buFont typeface="+mj-lt"/>
              <a:buAutoNum type="alphaUcPeriod"/>
            </a:pPr>
            <a:r>
              <a:rPr lang="en-US" sz="1800" dirty="0">
                <a:effectLst/>
              </a:rPr>
              <a:t>Soliciting or considering employment recommendations based on factors other than personal knowledge or records of job-related abilities or characteristics, Section 2302(b)(2).</a:t>
            </a:r>
          </a:p>
          <a:p>
            <a:pPr marL="457200" marR="0" lvl="0" indent="-342900">
              <a:spcBef>
                <a:spcPts val="0"/>
              </a:spcBef>
              <a:spcAft>
                <a:spcPts val="0"/>
              </a:spcAft>
              <a:buFont typeface="+mj-lt"/>
              <a:buAutoNum type="alphaUcPeriod"/>
            </a:pPr>
            <a:r>
              <a:rPr lang="en-US" sz="1800" dirty="0">
                <a:effectLst/>
              </a:rPr>
              <a:t>Granting an unauthorized preference or advantage to improve or injure the prospects of any particular person for employment, Section 2302(b)(6).</a:t>
            </a:r>
          </a:p>
          <a:p>
            <a:pPr marL="457200" marR="0" lvl="0" indent="-342900">
              <a:spcBef>
                <a:spcPts val="0"/>
              </a:spcBef>
              <a:spcAft>
                <a:spcPts val="0"/>
              </a:spcAft>
              <a:buFont typeface="+mj-lt"/>
              <a:buAutoNum type="alphaUcPeriod"/>
            </a:pPr>
            <a:r>
              <a:rPr lang="en-US" sz="1800" dirty="0">
                <a:effectLst/>
              </a:rPr>
              <a:t>Influencing withdrawal from competition to improve or injure employment prospects of another, Section 2302(b)(5).</a:t>
            </a:r>
          </a:p>
          <a:p>
            <a:pPr marL="457200" marR="0" lvl="0" indent="-342900">
              <a:spcBef>
                <a:spcPts val="0"/>
              </a:spcBef>
              <a:spcAft>
                <a:spcPts val="0"/>
              </a:spcAft>
              <a:buFont typeface="+mj-lt"/>
              <a:buAutoNum type="alphaUcPeriod"/>
            </a:pPr>
            <a:r>
              <a:rPr lang="en-US" sz="1800" dirty="0">
                <a:effectLst/>
              </a:rPr>
              <a:t>Nepotism, Section 2302(b)(7).</a:t>
            </a:r>
          </a:p>
          <a:p>
            <a:pPr lvl="1"/>
            <a:endParaRPr lang="en-US" sz="1600" dirty="0"/>
          </a:p>
          <a:p>
            <a:pPr marL="457200" lvl="1"/>
            <a:endParaRPr lang="en-US" sz="1600" dirty="0"/>
          </a:p>
          <a:p>
            <a:endParaRPr lang="en-US" sz="1600" dirty="0"/>
          </a:p>
        </p:txBody>
      </p:sp>
      <p:sp>
        <p:nvSpPr>
          <p:cNvPr id="4" name="Slide Number Placeholder 3">
            <a:extLst>
              <a:ext uri="{FF2B5EF4-FFF2-40B4-BE49-F238E27FC236}">
                <a16:creationId xmlns:a16="http://schemas.microsoft.com/office/drawing/2014/main" id="{0E2CF2D3-105D-4056-A876-EB8E3A1B7523}"/>
              </a:ext>
            </a:extLst>
          </p:cNvPr>
          <p:cNvSpPr>
            <a:spLocks noGrp="1"/>
          </p:cNvSpPr>
          <p:nvPr>
            <p:ph type="sldNum" sz="quarter" idx="12"/>
          </p:nvPr>
        </p:nvSpPr>
        <p:spPr>
          <a:xfrm>
            <a:off x="11704320" y="6455431"/>
            <a:ext cx="445913" cy="365125"/>
          </a:xfrm>
        </p:spPr>
        <p:txBody>
          <a:bodyPr vert="horz" lIns="91440" tIns="45720" rIns="91440" bIns="45720" rtlCol="0" anchor="ctr">
            <a:normAutofit/>
          </a:bodyPr>
          <a:lstStyle/>
          <a:p>
            <a:pPr>
              <a:spcAft>
                <a:spcPts val="600"/>
              </a:spcAft>
              <a:defRPr/>
            </a:pPr>
            <a:fld id="{37552196-F478-462F-B2B5-CAC14B5B97C0}" type="slidenum">
              <a:rPr lang="en-US" sz="1100">
                <a:solidFill>
                  <a:schemeClr val="tx1">
                    <a:lumMod val="50000"/>
                    <a:lumOff val="50000"/>
                  </a:schemeClr>
                </a:solidFill>
              </a:rPr>
              <a:pPr>
                <a:spcAft>
                  <a:spcPts val="600"/>
                </a:spcAft>
                <a:defRPr/>
              </a:pPr>
              <a:t>16</a:t>
            </a:fld>
            <a:endParaRPr lang="en-US" sz="1100">
              <a:solidFill>
                <a:schemeClr val="tx1">
                  <a:lumMod val="50000"/>
                  <a:lumOff val="50000"/>
                </a:schemeClr>
              </a:solidFill>
            </a:endParaRPr>
          </a:p>
        </p:txBody>
      </p:sp>
    </p:spTree>
    <p:extLst>
      <p:ext uri="{BB962C8B-B14F-4D97-AF65-F5344CB8AC3E}">
        <p14:creationId xmlns:p14="http://schemas.microsoft.com/office/powerpoint/2010/main" val="2428711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37"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38" name="Oval 137">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9"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41" name="Rectangle 140">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5" name="Rectangle 2"/>
          <p:cNvSpPr>
            <a:spLocks noGrp="1" noChangeArrowheads="1"/>
          </p:cNvSpPr>
          <p:nvPr>
            <p:ph type="title"/>
          </p:nvPr>
        </p:nvSpPr>
        <p:spPr>
          <a:xfrm>
            <a:off x="1524000" y="2776538"/>
            <a:ext cx="9144000" cy="1381188"/>
          </a:xfrm>
        </p:spPr>
        <p:txBody>
          <a:bodyPr vert="horz" lIns="91440" tIns="45720" rIns="91440" bIns="45720" rtlCol="0" anchor="ctr">
            <a:normAutofit/>
          </a:bodyPr>
          <a:lstStyle/>
          <a:p>
            <a:pPr algn="ctr"/>
            <a:r>
              <a:rPr lang="en-US" altLang="en-US" sz="4000" b="1" kern="1200" dirty="0">
                <a:solidFill>
                  <a:schemeClr val="bg2"/>
                </a:solidFill>
                <a:latin typeface="+mj-lt"/>
                <a:ea typeface="+mj-ea"/>
                <a:cs typeface="+mj-cs"/>
              </a:rPr>
              <a:t>Potpourri </a:t>
            </a:r>
          </a:p>
        </p:txBody>
      </p:sp>
      <p:sp>
        <p:nvSpPr>
          <p:cNvPr id="2" name="Slide Number Placeholder 1">
            <a:extLst>
              <a:ext uri="{FF2B5EF4-FFF2-40B4-BE49-F238E27FC236}">
                <a16:creationId xmlns:a16="http://schemas.microsoft.com/office/drawing/2014/main" id="{42D6EBD6-3006-48D7-8FF0-517AB0D30C47}"/>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37552196-F478-462F-B2B5-CAC14B5B97C0}" type="slidenum">
              <a:rPr lang="en-US">
                <a:solidFill>
                  <a:schemeClr val="tx1"/>
                </a:solidFill>
              </a:rPr>
              <a:pPr>
                <a:lnSpc>
                  <a:spcPct val="90000"/>
                </a:lnSpc>
                <a:spcAft>
                  <a:spcPts val="600"/>
                </a:spcAft>
                <a:defRPr/>
              </a:pPr>
              <a:t>17</a:t>
            </a:fld>
            <a:endParaRPr lang="en-US">
              <a:solidFill>
                <a:schemeClr val="tx1"/>
              </a:solidFill>
            </a:endParaRPr>
          </a:p>
        </p:txBody>
      </p:sp>
    </p:spTree>
    <p:custDataLst>
      <p:tags r:id="rId1"/>
    </p:custDataLst>
    <p:extLst>
      <p:ext uri="{BB962C8B-B14F-4D97-AF65-F5344CB8AC3E}">
        <p14:creationId xmlns:p14="http://schemas.microsoft.com/office/powerpoint/2010/main" val="100686944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8" name="Rectangle 207">
            <a:extLst>
              <a:ext uri="{FF2B5EF4-FFF2-40B4-BE49-F238E27FC236}">
                <a16:creationId xmlns:a16="http://schemas.microsoft.com/office/drawing/2014/main" id="{3BAFD176-D4C4-45B9-8D6E-C25F94C5C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4" name="Rectangle 3"/>
          <p:cNvSpPr>
            <a:spLocks noGrp="1" noChangeArrowheads="1"/>
          </p:cNvSpPr>
          <p:nvPr>
            <p:ph type="title"/>
          </p:nvPr>
        </p:nvSpPr>
        <p:spPr>
          <a:xfrm>
            <a:off x="892187" y="731734"/>
            <a:ext cx="9552448" cy="1232750"/>
          </a:xfrm>
        </p:spPr>
        <p:txBody>
          <a:bodyPr anchor="b">
            <a:normAutofit fontScale="90000"/>
          </a:bodyPr>
          <a:lstStyle/>
          <a:p>
            <a:br>
              <a:rPr lang="en-US" altLang="en-US" b="1">
                <a:solidFill>
                  <a:schemeClr val="bg1"/>
                </a:solidFill>
              </a:rPr>
            </a:br>
            <a:br>
              <a:rPr lang="en-US" altLang="en-US" b="1">
                <a:solidFill>
                  <a:schemeClr val="bg1"/>
                </a:solidFill>
              </a:rPr>
            </a:br>
            <a:r>
              <a:rPr lang="en-US" altLang="en-US" b="1">
                <a:solidFill>
                  <a:schemeClr val="bg1"/>
                </a:solidFill>
              </a:rPr>
              <a:t>Coercing Political Activity</a:t>
            </a:r>
            <a:br>
              <a:rPr lang="en-US" altLang="en-US" sz="4100" b="1">
                <a:solidFill>
                  <a:schemeClr val="bg1"/>
                </a:solidFill>
              </a:rPr>
            </a:br>
            <a:endParaRPr lang="en-US" altLang="en-US" sz="4100" b="1" dirty="0">
              <a:solidFill>
                <a:schemeClr val="bg1"/>
              </a:solidFill>
            </a:endParaRPr>
          </a:p>
        </p:txBody>
      </p:sp>
      <p:cxnSp>
        <p:nvCxnSpPr>
          <p:cNvPr id="210" name="Straight Connector 209">
            <a:extLst>
              <a:ext uri="{FF2B5EF4-FFF2-40B4-BE49-F238E27FC236}">
                <a16:creationId xmlns:a16="http://schemas.microsoft.com/office/drawing/2014/main" id="{E85B2D6B-877E-4599-A643-756FB8601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1676579"/>
            <a:ext cx="1062763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2" name="Freeform 6">
            <a:extLst>
              <a:ext uri="{FF2B5EF4-FFF2-40B4-BE49-F238E27FC236}">
                <a16:creationId xmlns:a16="http://schemas.microsoft.com/office/drawing/2014/main" id="{9514E575-433A-4266-8C2D-C2BD62D81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
        <p:nvSpPr>
          <p:cNvPr id="2" name="Slide Number Placeholder 1">
            <a:extLst>
              <a:ext uri="{FF2B5EF4-FFF2-40B4-BE49-F238E27FC236}">
                <a16:creationId xmlns:a16="http://schemas.microsoft.com/office/drawing/2014/main" id="{CBA5C1D1-C193-42BE-AA06-6DC37BAE021C}"/>
              </a:ext>
            </a:extLst>
          </p:cNvPr>
          <p:cNvSpPr>
            <a:spLocks noGrp="1"/>
          </p:cNvSpPr>
          <p:nvPr>
            <p:ph type="sldNum" sz="quarter" idx="12"/>
          </p:nvPr>
        </p:nvSpPr>
        <p:spPr>
          <a:xfrm>
            <a:off x="11784011" y="1165547"/>
            <a:ext cx="407988" cy="365125"/>
          </a:xfrm>
        </p:spPr>
        <p:txBody>
          <a:bodyPr>
            <a:normAutofit/>
          </a:bodyPr>
          <a:lstStyle/>
          <a:p>
            <a:pPr>
              <a:spcAft>
                <a:spcPts val="600"/>
              </a:spcAft>
              <a:defRPr/>
            </a:pPr>
            <a:fld id="{37552196-F478-462F-B2B5-CAC14B5B97C0}" type="slidenum">
              <a:rPr lang="en-US" smtClean="0">
                <a:solidFill>
                  <a:schemeClr val="tx1"/>
                </a:solidFill>
              </a:rPr>
              <a:pPr>
                <a:spcAft>
                  <a:spcPts val="600"/>
                </a:spcAft>
                <a:defRPr/>
              </a:pPr>
              <a:t>18</a:t>
            </a:fld>
            <a:endParaRPr lang="en-US" dirty="0">
              <a:solidFill>
                <a:schemeClr val="tx1"/>
              </a:solidFill>
            </a:endParaRPr>
          </a:p>
        </p:txBody>
      </p:sp>
      <p:sp>
        <p:nvSpPr>
          <p:cNvPr id="17411" name="Rectangle 2"/>
          <p:cNvSpPr>
            <a:spLocks noGrp="1" noChangeArrowheads="1"/>
          </p:cNvSpPr>
          <p:nvPr>
            <p:ph type="body" idx="1"/>
          </p:nvPr>
        </p:nvSpPr>
        <p:spPr>
          <a:xfrm>
            <a:off x="892187" y="2696091"/>
            <a:ext cx="6219813" cy="3741653"/>
          </a:xfrm>
        </p:spPr>
        <p:txBody>
          <a:bodyPr>
            <a:normAutofit/>
          </a:bodyPr>
          <a:lstStyle/>
          <a:p>
            <a:pPr marL="0" indent="0">
              <a:spcAft>
                <a:spcPts val="600"/>
              </a:spcAft>
              <a:buNone/>
            </a:pPr>
            <a:r>
              <a:rPr lang="en-US" sz="2000" b="1" dirty="0"/>
              <a:t>5 U.S.C. § 2302(b)(3) prohibits an official from:</a:t>
            </a:r>
            <a:endParaRPr lang="en-US" sz="2000" dirty="0"/>
          </a:p>
          <a:p>
            <a:pPr marL="0" indent="0">
              <a:spcAft>
                <a:spcPts val="600"/>
              </a:spcAft>
              <a:buNone/>
            </a:pPr>
            <a:r>
              <a:rPr lang="en-US" sz="1600" dirty="0"/>
              <a:t>Coercing the political activity of any person (including the providing of any political contribution or service), or taking any action against an employee or applicant in retaliation for their refusal to engage in such political activity</a:t>
            </a:r>
          </a:p>
          <a:p>
            <a:pPr lvl="1">
              <a:spcAft>
                <a:spcPts val="600"/>
              </a:spcAft>
              <a:buFont typeface="Wingdings" panose="05000000000000000000" pitchFamily="2" charset="2"/>
              <a:buChar char="Ø"/>
            </a:pPr>
            <a:r>
              <a:rPr lang="en-US" sz="1600" dirty="0"/>
              <a:t>Historically common, now rare</a:t>
            </a:r>
          </a:p>
          <a:p>
            <a:pPr lvl="2">
              <a:spcAft>
                <a:spcPts val="600"/>
              </a:spcAft>
              <a:buFont typeface="Wingdings" panose="05000000000000000000" pitchFamily="2" charset="2"/>
              <a:buChar char="§"/>
            </a:pPr>
            <a:r>
              <a:rPr lang="en-US" sz="1600" dirty="0"/>
              <a:t>Most likely cases handled by OSC’s Hatch Act Unit</a:t>
            </a:r>
          </a:p>
          <a:p>
            <a:pPr lvl="1">
              <a:spcAft>
                <a:spcPts val="600"/>
              </a:spcAft>
              <a:buFont typeface="Wingdings" panose="05000000000000000000" pitchFamily="2" charset="2"/>
              <a:buChar char="Ø"/>
            </a:pPr>
            <a:r>
              <a:rPr lang="en-US" sz="1600" i="1" dirty="0"/>
              <a:t>Special Counsel v. </a:t>
            </a:r>
            <a:r>
              <a:rPr lang="en-US" sz="1600" i="1" dirty="0" err="1"/>
              <a:t>Acconcia</a:t>
            </a:r>
            <a:r>
              <a:rPr lang="en-US" sz="1600" dirty="0"/>
              <a:t>, 107 M.S.P.R. 60, ¶ 5 (2007)</a:t>
            </a:r>
          </a:p>
          <a:p>
            <a:pPr lvl="2">
              <a:spcAft>
                <a:spcPts val="600"/>
              </a:spcAft>
              <a:buFont typeface="Wingdings" panose="05000000000000000000" pitchFamily="2" charset="2"/>
              <a:buChar char="§"/>
            </a:pPr>
            <a:r>
              <a:rPr lang="en-US" sz="1600" dirty="0"/>
              <a:t>A single act of soliciting funds from a subordinate for a political campaign warranted removal, even though supervisor did not attach any threats for failing to make the contributions</a:t>
            </a:r>
          </a:p>
          <a:p>
            <a:pPr lvl="2">
              <a:spcAft>
                <a:spcPts val="600"/>
              </a:spcAft>
            </a:pPr>
            <a:endParaRPr lang="en-US" sz="1300" dirty="0"/>
          </a:p>
          <a:p>
            <a:pPr>
              <a:spcAft>
                <a:spcPts val="600"/>
              </a:spcAft>
            </a:pPr>
            <a:endParaRPr lang="en-US" sz="1300" dirty="0"/>
          </a:p>
        </p:txBody>
      </p:sp>
      <p:pic>
        <p:nvPicPr>
          <p:cNvPr id="135" name="Graphic 134">
            <a:extLst>
              <a:ext uri="{FF2B5EF4-FFF2-40B4-BE49-F238E27FC236}">
                <a16:creationId xmlns:a16="http://schemas.microsoft.com/office/drawing/2014/main" id="{1A645809-02A2-4B83-A0A2-890C022214D9}"/>
              </a:ext>
            </a:extLst>
          </p:cNvPr>
          <p:cNvPicPr>
            <a:picLocks noChangeAspect="1"/>
          </p:cNvPicPr>
          <p:nvPr/>
        </p:nvPicPr>
        <p:blipFill>
          <a:blip r:embed="rId4">
            <a:extLst>
              <a:ext uri="{837473B0-CC2E-450A-ABE3-18F120FF3D39}">
                <a1611:picAttrSrcUrl xmlns:a1611="http://schemas.microsoft.com/office/drawing/2016/11/main" r:id="rId5"/>
              </a:ext>
            </a:extLst>
          </a:blip>
          <a:stretch/>
        </p:blipFill>
        <p:spPr>
          <a:xfrm>
            <a:off x="7534656" y="3535387"/>
            <a:ext cx="3438119" cy="1719059"/>
          </a:xfrm>
          <a:prstGeom prst="rect">
            <a:avLst/>
          </a:prstGeom>
        </p:spPr>
      </p:pic>
      <p:pic>
        <p:nvPicPr>
          <p:cNvPr id="8" name="Picture 7" descr="Office of Special Counsel Seal">
            <a:extLst>
              <a:ext uri="{FF2B5EF4-FFF2-40B4-BE49-F238E27FC236}">
                <a16:creationId xmlns:a16="http://schemas.microsoft.com/office/drawing/2014/main" id="{F1BFF141-62B4-45E1-AF1C-830DA6C696CF}"/>
              </a:ext>
            </a:extLst>
          </p:cNvPr>
          <p:cNvPicPr>
            <a:picLocks noChangeAspect="1"/>
          </p:cNvPicPr>
          <p:nvPr/>
        </p:nvPicPr>
        <p:blipFill>
          <a:blip r:embed="rId6"/>
          <a:stretch>
            <a:fillRect/>
          </a:stretch>
        </p:blipFill>
        <p:spPr>
          <a:xfrm>
            <a:off x="11022826" y="5634105"/>
            <a:ext cx="1008477" cy="988507"/>
          </a:xfrm>
          <a:prstGeom prst="rect">
            <a:avLst/>
          </a:prstGeom>
        </p:spPr>
      </p:pic>
    </p:spTree>
    <p:custDataLst>
      <p:tags r:id="rId1"/>
    </p:custDataLst>
    <p:extLst>
      <p:ext uri="{BB962C8B-B14F-4D97-AF65-F5344CB8AC3E}">
        <p14:creationId xmlns:p14="http://schemas.microsoft.com/office/powerpoint/2010/main" val="2360226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4" name="Rectangle 3"/>
          <p:cNvSpPr>
            <a:spLocks noGrp="1" noChangeArrowheads="1"/>
          </p:cNvSpPr>
          <p:nvPr>
            <p:ph type="title"/>
          </p:nvPr>
        </p:nvSpPr>
        <p:spPr>
          <a:xfrm>
            <a:off x="657547" y="504236"/>
            <a:ext cx="8561757" cy="1461777"/>
          </a:xfrm>
        </p:spPr>
        <p:txBody>
          <a:bodyPr>
            <a:normAutofit/>
          </a:bodyPr>
          <a:lstStyle/>
          <a:p>
            <a:r>
              <a:rPr lang="en-US" altLang="en-US" sz="3600" b="1" dirty="0"/>
              <a:t>Catch-All PPP – 5 U.S.C. </a:t>
            </a:r>
            <a:r>
              <a:rPr lang="en-US" sz="3600" b="1" dirty="0"/>
              <a:t>§ 2302(b)(12) </a:t>
            </a:r>
            <a:endParaRPr lang="en-US" altLang="en-US" sz="3600" b="1" dirty="0"/>
          </a:p>
        </p:txBody>
      </p:sp>
      <p:sp>
        <p:nvSpPr>
          <p:cNvPr id="17411" name="Rectangle 2"/>
          <p:cNvSpPr>
            <a:spLocks noGrp="1" noChangeArrowheads="1"/>
          </p:cNvSpPr>
          <p:nvPr>
            <p:ph type="body" idx="1"/>
          </p:nvPr>
        </p:nvSpPr>
        <p:spPr>
          <a:xfrm>
            <a:off x="738883" y="1893053"/>
            <a:ext cx="5500552" cy="4113432"/>
          </a:xfrm>
        </p:spPr>
        <p:txBody>
          <a:bodyPr>
            <a:normAutofit/>
          </a:bodyPr>
          <a:lstStyle/>
          <a:p>
            <a:pPr marL="0" indent="0">
              <a:spcAft>
                <a:spcPts val="600"/>
              </a:spcAft>
              <a:buNone/>
            </a:pPr>
            <a:r>
              <a:rPr lang="en-US" sz="2400" b="1" dirty="0"/>
              <a:t>5 U.S.C. § 2302(b)(12) prohibits:</a:t>
            </a:r>
            <a:endParaRPr lang="en-US" sz="2400" dirty="0"/>
          </a:p>
          <a:p>
            <a:pPr>
              <a:spcAft>
                <a:spcPts val="600"/>
              </a:spcAft>
            </a:pPr>
            <a:r>
              <a:rPr lang="en-US" sz="2400" dirty="0"/>
              <a:t>Taking or failing to take a personnel action in violation of a law, rule, or regulation that implements or directly concerns a merit system principle. </a:t>
            </a:r>
          </a:p>
          <a:p>
            <a:pPr>
              <a:spcAft>
                <a:spcPts val="600"/>
              </a:spcAft>
            </a:pPr>
            <a:r>
              <a:rPr lang="en-US" sz="2400" dirty="0"/>
              <a:t>Intent is </a:t>
            </a:r>
            <a:r>
              <a:rPr lang="en-US" sz="2400" b="1" i="1" dirty="0"/>
              <a:t>not required </a:t>
            </a:r>
            <a:r>
              <a:rPr lang="en-US" sz="2400" dirty="0"/>
              <a:t>for some violations.</a:t>
            </a:r>
          </a:p>
        </p:txBody>
      </p:sp>
      <p:sp>
        <p:nvSpPr>
          <p:cNvPr id="193" name="Freeform: Shape 19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5" name="Graphic 134" descr="Open book">
            <a:extLst>
              <a:ext uri="{FF2B5EF4-FFF2-40B4-BE49-F238E27FC236}">
                <a16:creationId xmlns:a16="http://schemas.microsoft.com/office/drawing/2014/main" id="{1A645809-02A2-4B83-A0A2-890C022214D9}"/>
              </a:ext>
            </a:extLst>
          </p:cNvPr>
          <p:cNvPicPr>
            <a:picLocks noChangeAspect="1"/>
          </p:cNvPicPr>
          <p:nvPr/>
        </p:nvPicPr>
        <p:blipFill>
          <a:blip r:embed="rId4">
            <a:extLst>
              <a:ext uri="{96DAC541-7B7A-43D3-8B79-37D633B846F1}">
                <asvg:svgBlip xmlns:asvg="http://schemas.microsoft.com/office/drawing/2016/SVG/main" r:embed="rId5"/>
              </a:ext>
            </a:extLst>
          </a:blip>
          <a:stretch/>
        </p:blipFill>
        <p:spPr>
          <a:xfrm>
            <a:off x="7535330" y="2105470"/>
            <a:ext cx="3217333" cy="3217333"/>
          </a:xfrm>
          <a:prstGeom prst="rect">
            <a:avLst/>
          </a:prstGeom>
        </p:spPr>
      </p:pic>
      <p:sp>
        <p:nvSpPr>
          <p:cNvPr id="2" name="Slide Number Placeholder 1">
            <a:extLst>
              <a:ext uri="{FF2B5EF4-FFF2-40B4-BE49-F238E27FC236}">
                <a16:creationId xmlns:a16="http://schemas.microsoft.com/office/drawing/2014/main" id="{CBA5C1D1-C193-42BE-AA06-6DC37BAE021C}"/>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anchor="ctr">
            <a:normAutofit/>
          </a:bodyPr>
          <a:lstStyle/>
          <a:p>
            <a:pPr algn="ctr">
              <a:spcAft>
                <a:spcPts val="600"/>
              </a:spcAft>
              <a:defRPr/>
            </a:pPr>
            <a:fld id="{37552196-F478-462F-B2B5-CAC14B5B97C0}" type="slidenum">
              <a:rPr lang="en-US">
                <a:solidFill>
                  <a:schemeClr val="bg1"/>
                </a:solidFill>
              </a:rPr>
              <a:pPr algn="ctr">
                <a:spcAft>
                  <a:spcPts val="600"/>
                </a:spcAft>
                <a:defRPr/>
              </a:pPr>
              <a:t>19</a:t>
            </a:fld>
            <a:endParaRPr lang="en-US">
              <a:solidFill>
                <a:schemeClr val="bg1"/>
              </a:solidFill>
            </a:endParaRPr>
          </a:p>
        </p:txBody>
      </p:sp>
      <p:pic>
        <p:nvPicPr>
          <p:cNvPr id="8" name="Picture 7" descr="Office of Special Counsel Seal">
            <a:extLst>
              <a:ext uri="{FF2B5EF4-FFF2-40B4-BE49-F238E27FC236}">
                <a16:creationId xmlns:a16="http://schemas.microsoft.com/office/drawing/2014/main" id="{F1BFF141-62B4-45E1-AF1C-830DA6C696CF}"/>
              </a:ext>
            </a:extLst>
          </p:cNvPr>
          <p:cNvPicPr>
            <a:picLocks noChangeAspect="1"/>
          </p:cNvPicPr>
          <p:nvPr/>
        </p:nvPicPr>
        <p:blipFill>
          <a:blip r:embed="rId6"/>
          <a:stretch>
            <a:fillRect/>
          </a:stretch>
        </p:blipFill>
        <p:spPr>
          <a:xfrm>
            <a:off x="11022826" y="147705"/>
            <a:ext cx="1008477" cy="988507"/>
          </a:xfrm>
          <a:prstGeom prst="rect">
            <a:avLst/>
          </a:prstGeom>
        </p:spPr>
      </p:pic>
    </p:spTree>
    <p:custDataLst>
      <p:tags r:id="rId1"/>
    </p:custDataLst>
    <p:extLst>
      <p:ext uri="{BB962C8B-B14F-4D97-AF65-F5344CB8AC3E}">
        <p14:creationId xmlns:p14="http://schemas.microsoft.com/office/powerpoint/2010/main" val="1733529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45" name="Rectangle 9"/>
          <p:cNvSpPr>
            <a:spLocks noGrp="1" noChangeArrowheads="1"/>
          </p:cNvSpPr>
          <p:nvPr>
            <p:ph type="title"/>
          </p:nvPr>
        </p:nvSpPr>
        <p:spPr>
          <a:xfrm>
            <a:off x="643467" y="321734"/>
            <a:ext cx="10905066" cy="1135737"/>
          </a:xfrm>
        </p:spPr>
        <p:txBody>
          <a:bodyPr vert="horz" lIns="91440" tIns="45720" rIns="91440" bIns="45720" rtlCol="0" anchor="ctr">
            <a:normAutofit/>
          </a:bodyPr>
          <a:lstStyle/>
          <a:p>
            <a:pPr algn="l"/>
            <a:r>
              <a:rPr lang="en-US" sz="3600" dirty="0"/>
              <a:t>Office of Special Counsel (OSC)</a:t>
            </a:r>
            <a:br>
              <a:rPr lang="en-US" sz="3600" dirty="0"/>
            </a:br>
            <a:r>
              <a:rPr lang="en-US" sz="3600" dirty="0"/>
              <a:t>5 U.S.C. §§ 1211-19; 5 C.F.R. Part 1800</a:t>
            </a:r>
          </a:p>
        </p:txBody>
      </p:sp>
      <p:sp>
        <p:nvSpPr>
          <p:cNvPr id="39939" name="Rectangle 3"/>
          <p:cNvSpPr>
            <a:spLocks noGrp="1" noChangeArrowheads="1"/>
          </p:cNvSpPr>
          <p:nvPr>
            <p:ph type="body" idx="13"/>
          </p:nvPr>
        </p:nvSpPr>
        <p:spPr>
          <a:xfrm>
            <a:off x="643468" y="1664985"/>
            <a:ext cx="7266092" cy="4649867"/>
          </a:xfrm>
        </p:spPr>
        <p:txBody>
          <a:bodyPr vert="horz" lIns="91440" tIns="45720" rIns="91440" bIns="45720" rtlCol="0">
            <a:normAutofit/>
          </a:bodyPr>
          <a:lstStyle/>
          <a:p>
            <a:r>
              <a:rPr lang="en-US" sz="2400" b="1" dirty="0"/>
              <a:t>Authorized to:</a:t>
            </a:r>
          </a:p>
          <a:p>
            <a:pPr marL="400050" indent="-342900">
              <a:buFont typeface="Wingdings" panose="05000000000000000000" pitchFamily="2" charset="2"/>
              <a:buChar char="v"/>
            </a:pPr>
            <a:r>
              <a:rPr lang="en-US" sz="2000" b="1" i="1" dirty="0"/>
              <a:t>Investigate prohibited personnel practices </a:t>
            </a:r>
            <a:r>
              <a:rPr lang="en-US" sz="2000" dirty="0"/>
              <a:t>and other activities prohibited by civil service law, rule, or regulation</a:t>
            </a:r>
          </a:p>
          <a:p>
            <a:pPr marL="857250" lvl="1" indent="-342900">
              <a:buFont typeface="Wingdings" panose="05000000000000000000" pitchFamily="2" charset="2"/>
              <a:buChar char="v"/>
            </a:pPr>
            <a:r>
              <a:rPr lang="en-US" b="1" i="1" dirty="0">
                <a:solidFill>
                  <a:schemeClr val="tx1"/>
                </a:solidFill>
              </a:rPr>
              <a:t>Seek corrective action </a:t>
            </a:r>
            <a:r>
              <a:rPr lang="en-US" dirty="0">
                <a:solidFill>
                  <a:schemeClr val="tx1"/>
                </a:solidFill>
              </a:rPr>
              <a:t>for employees</a:t>
            </a:r>
          </a:p>
          <a:p>
            <a:pPr marL="857250" lvl="1" indent="-342900">
              <a:buFont typeface="Wingdings" panose="05000000000000000000" pitchFamily="2" charset="2"/>
              <a:buChar char="v"/>
            </a:pPr>
            <a:r>
              <a:rPr lang="en-US" b="1" i="1" dirty="0">
                <a:solidFill>
                  <a:schemeClr val="tx1"/>
                </a:solidFill>
              </a:rPr>
              <a:t>Seek disciplinary action </a:t>
            </a:r>
            <a:r>
              <a:rPr lang="en-US" dirty="0">
                <a:solidFill>
                  <a:schemeClr val="tx1"/>
                </a:solidFill>
              </a:rPr>
              <a:t>against officials</a:t>
            </a:r>
          </a:p>
          <a:p>
            <a:pPr marL="400050" indent="-342900">
              <a:buFont typeface="Wingdings" panose="05000000000000000000" pitchFamily="2" charset="2"/>
              <a:buChar char="v"/>
            </a:pPr>
            <a:r>
              <a:rPr lang="en-US" sz="2000" b="1" i="1" dirty="0"/>
              <a:t>Provide safe channel </a:t>
            </a:r>
            <a:r>
              <a:rPr lang="en-US" sz="2000" dirty="0"/>
              <a:t>for whistleblower disclosures </a:t>
            </a:r>
          </a:p>
          <a:p>
            <a:pPr marL="400050" indent="-342900">
              <a:buFont typeface="Wingdings" panose="05000000000000000000" pitchFamily="2" charset="2"/>
              <a:buChar char="v"/>
            </a:pPr>
            <a:r>
              <a:rPr lang="en-US" sz="2000" b="1" i="1" dirty="0"/>
              <a:t>Advise and enforce the Hatch Act </a:t>
            </a:r>
            <a:r>
              <a:rPr lang="en-US" sz="2000" dirty="0"/>
              <a:t>provisions on political activity by federal, state, and local government employees</a:t>
            </a:r>
          </a:p>
          <a:p>
            <a:pPr marL="400050" indent="-342900">
              <a:buFont typeface="Wingdings" panose="05000000000000000000" pitchFamily="2" charset="2"/>
              <a:buChar char="v"/>
            </a:pPr>
            <a:r>
              <a:rPr lang="en-US" sz="2000" b="1" i="1" dirty="0"/>
              <a:t>Protect reemployment rights</a:t>
            </a:r>
            <a:r>
              <a:rPr lang="en-US" sz="2000" dirty="0"/>
              <a:t> of military veterans and reservists under </a:t>
            </a:r>
            <a:r>
              <a:rPr lang="en-US" sz="2000" b="1" dirty="0"/>
              <a:t>USERRA</a:t>
            </a:r>
          </a:p>
          <a:p>
            <a:pPr indent="-228600">
              <a:buFont typeface="Arial" panose="020B0604020202020204" pitchFamily="34" charset="0"/>
              <a:buChar char="•"/>
            </a:pPr>
            <a:endParaRPr lang="en-US" sz="2000" dirty="0"/>
          </a:p>
        </p:txBody>
      </p:sp>
      <p:pic>
        <p:nvPicPr>
          <p:cNvPr id="11" name="Picture Placeholder 10" descr="Scales of justice and Gavel on wooden table and Lawyer or Judge working with agreement in Courtroom, Justice and Law concept - Stock image" title="Scales of Justice">
            <a:extLst>
              <a:ext uri="{FF2B5EF4-FFF2-40B4-BE49-F238E27FC236}">
                <a16:creationId xmlns:a16="http://schemas.microsoft.com/office/drawing/2014/main" id="{458C35AB-22C3-4FFE-BD7B-0335631EFDEA}"/>
              </a:ext>
            </a:extLst>
          </p:cNvPr>
          <p:cNvPicPr>
            <a:picLocks noGrp="1" noChangeAspect="1"/>
          </p:cNvPicPr>
          <p:nvPr>
            <p:ph type="pic" sz="quarter" idx="14"/>
          </p:nvPr>
        </p:nvPicPr>
        <p:blipFill rotWithShape="1">
          <a:blip r:embed="rId4"/>
          <a:srcRect l="19403" r="20236" b="2"/>
          <a:stretch/>
        </p:blipFill>
        <p:spPr>
          <a:xfrm>
            <a:off x="7777393" y="1976277"/>
            <a:ext cx="4414606" cy="4881723"/>
          </a:xfrm>
          <a:custGeom>
            <a:avLst/>
            <a:gdLst>
              <a:gd name="connsiteX0" fmla="*/ 3151661 w 4414606"/>
              <a:gd name="connsiteY0" fmla="*/ 0 h 4881723"/>
              <a:gd name="connsiteX1" fmla="*/ 4414606 w 4414606"/>
              <a:gd name="connsiteY1" fmla="*/ 1262946 h 4881723"/>
              <a:gd name="connsiteX2" fmla="*/ 4414606 w 4414606"/>
              <a:gd name="connsiteY2" fmla="*/ 4881723 h 4881723"/>
              <a:gd name="connsiteX3" fmla="*/ 1730061 w 4414606"/>
              <a:gd name="connsiteY3" fmla="*/ 4881723 h 4881723"/>
              <a:gd name="connsiteX4" fmla="*/ 0 w 4414606"/>
              <a:gd name="connsiteY4" fmla="*/ 3151662 h 4881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80" name="Rectangle 7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6452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66" name="Title 1"/>
          <p:cNvSpPr>
            <a:spLocks noGrp="1"/>
          </p:cNvSpPr>
          <p:nvPr>
            <p:ph type="title"/>
          </p:nvPr>
        </p:nvSpPr>
        <p:spPr>
          <a:xfrm>
            <a:off x="416104" y="4767072"/>
            <a:ext cx="6873412" cy="1625210"/>
          </a:xfrm>
        </p:spPr>
        <p:txBody>
          <a:bodyPr>
            <a:normAutofit/>
          </a:bodyPr>
          <a:lstStyle/>
          <a:p>
            <a:pPr algn="r"/>
            <a:r>
              <a:rPr lang="en-US" altLang="en-US" sz="3400" dirty="0">
                <a:solidFill>
                  <a:srgbClr val="FFFFFF"/>
                </a:solidFill>
              </a:rPr>
              <a:t>Whistleblower Protection Enhancement Act (WPEA) of 2012 </a:t>
            </a:r>
          </a:p>
        </p:txBody>
      </p:sp>
      <p:pic>
        <p:nvPicPr>
          <p:cNvPr id="6" name="Picture 5" descr="A picture of a blue paper ripped to reveal the words &quot;non-disclosure agreement&quot;">
            <a:extLst>
              <a:ext uri="{FF2B5EF4-FFF2-40B4-BE49-F238E27FC236}">
                <a16:creationId xmlns:a16="http://schemas.microsoft.com/office/drawing/2014/main" id="{00F83511-2A3F-4120-9AE5-91B3F4FDAF44}"/>
              </a:ext>
            </a:extLst>
          </p:cNvPr>
          <p:cNvPicPr>
            <a:picLocks noChangeAspect="1"/>
          </p:cNvPicPr>
          <p:nvPr/>
        </p:nvPicPr>
        <p:blipFill rotWithShape="1">
          <a:blip r:embed="rId4"/>
          <a:srcRect t="8241" r="1" b="4581"/>
          <a:stretch/>
        </p:blipFill>
        <p:spPr>
          <a:xfrm>
            <a:off x="327547" y="321733"/>
            <a:ext cx="7058306" cy="4107392"/>
          </a:xfrm>
          <a:prstGeom prst="rect">
            <a:avLst/>
          </a:prstGeom>
        </p:spPr>
      </p:pic>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744876"/>
            <a:ext cx="3424739" cy="5399069"/>
          </a:xfrm>
        </p:spPr>
        <p:txBody>
          <a:bodyPr anchor="ctr">
            <a:normAutofit/>
          </a:bodyPr>
          <a:lstStyle/>
          <a:p>
            <a:pPr marL="0" indent="0">
              <a:spcAft>
                <a:spcPts val="600"/>
              </a:spcAft>
              <a:buNone/>
            </a:pPr>
            <a:r>
              <a:rPr lang="en-US" sz="2400" b="1" dirty="0">
                <a:solidFill>
                  <a:srgbClr val="FFFFFF"/>
                </a:solidFill>
              </a:rPr>
              <a:t>5 U.S.C. § 2302(b)(13) requires:</a:t>
            </a:r>
          </a:p>
          <a:p>
            <a:pPr>
              <a:spcAft>
                <a:spcPts val="600"/>
              </a:spcAft>
            </a:pPr>
            <a:r>
              <a:rPr lang="en-US" sz="1700" dirty="0">
                <a:solidFill>
                  <a:srgbClr val="FFFFFF"/>
                </a:solidFill>
              </a:rPr>
              <a:t>A statement clarifying that agency restrictions on disclosures are superseded by statutory whistleblower rights in any </a:t>
            </a:r>
            <a:r>
              <a:rPr lang="en-US" sz="1700" b="1" i="1" dirty="0">
                <a:solidFill>
                  <a:srgbClr val="FFFFFF"/>
                </a:solidFill>
              </a:rPr>
              <a:t>nondisclosure agreements</a:t>
            </a:r>
            <a:r>
              <a:rPr lang="en-US" sz="1700" dirty="0">
                <a:solidFill>
                  <a:srgbClr val="FFFFFF"/>
                </a:solidFill>
              </a:rPr>
              <a:t>, policies, or forms </a:t>
            </a:r>
          </a:p>
          <a:p>
            <a:pPr>
              <a:spcAft>
                <a:spcPts val="600"/>
              </a:spcAft>
            </a:pPr>
            <a:r>
              <a:rPr lang="en-US" sz="1700" dirty="0">
                <a:solidFill>
                  <a:srgbClr val="FFFFFF"/>
                </a:solidFill>
              </a:rPr>
              <a:t>Implementing or enforcing a nondisclosure agreement that fails to provide this required notification of whistleblower rights is prohibited </a:t>
            </a:r>
          </a:p>
          <a:p>
            <a:pPr>
              <a:spcAft>
                <a:spcPts val="600"/>
              </a:spcAft>
            </a:pPr>
            <a:r>
              <a:rPr lang="en-US" sz="1700" dirty="0">
                <a:solidFill>
                  <a:srgbClr val="FFFFFF"/>
                </a:solidFill>
              </a:rPr>
              <a:t>Existing nondisclosure agreements become enforceable when notice of superseding statutory rights is posted</a:t>
            </a:r>
          </a:p>
        </p:txBody>
      </p:sp>
      <p:sp>
        <p:nvSpPr>
          <p:cNvPr id="7" name="Slide Number Placeholder 6">
            <a:extLst>
              <a:ext uri="{FF2B5EF4-FFF2-40B4-BE49-F238E27FC236}">
                <a16:creationId xmlns:a16="http://schemas.microsoft.com/office/drawing/2014/main" id="{81C0E7D0-7FCE-4BE0-86D4-277C7AD4E05D}"/>
              </a:ext>
            </a:extLst>
          </p:cNvPr>
          <p:cNvSpPr>
            <a:spLocks noGrp="1"/>
          </p:cNvSpPr>
          <p:nvPr>
            <p:ph type="sldNum" sz="quarter" idx="12"/>
          </p:nvPr>
        </p:nvSpPr>
        <p:spPr>
          <a:xfrm>
            <a:off x="10480391" y="6535157"/>
            <a:ext cx="973667" cy="274320"/>
          </a:xfrm>
        </p:spPr>
        <p:txBody>
          <a:bodyPr>
            <a:normAutofit/>
          </a:bodyPr>
          <a:lstStyle/>
          <a:p>
            <a:pPr>
              <a:spcAft>
                <a:spcPts val="600"/>
              </a:spcAft>
              <a:defRPr/>
            </a:pPr>
            <a:fld id="{37552196-F478-462F-B2B5-CAC14B5B97C0}" type="slidenum">
              <a:rPr lang="en-US" sz="1050" smtClean="0">
                <a:solidFill>
                  <a:schemeClr val="tx1">
                    <a:lumMod val="50000"/>
                    <a:lumOff val="50000"/>
                  </a:schemeClr>
                </a:solidFill>
              </a:rPr>
              <a:pPr>
                <a:spcAft>
                  <a:spcPts val="600"/>
                </a:spcAft>
                <a:defRPr/>
              </a:pPr>
              <a:t>20</a:t>
            </a:fld>
            <a:endParaRPr lang="en-US" sz="1050">
              <a:solidFill>
                <a:schemeClr val="tx1">
                  <a:lumMod val="50000"/>
                  <a:lumOff val="50000"/>
                </a:schemeClr>
              </a:solidFill>
            </a:endParaRPr>
          </a:p>
        </p:txBody>
      </p:sp>
    </p:spTree>
    <p:custDataLst>
      <p:tags r:id="rId1"/>
    </p:custDataLst>
    <p:extLst>
      <p:ext uri="{BB962C8B-B14F-4D97-AF65-F5344CB8AC3E}">
        <p14:creationId xmlns:p14="http://schemas.microsoft.com/office/powerpoint/2010/main" val="3199458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computer and medical supplies" title="Picture of computer and medical supplies">
            <a:extLst>
              <a:ext uri="{FF2B5EF4-FFF2-40B4-BE49-F238E27FC236}">
                <a16:creationId xmlns:a16="http://schemas.microsoft.com/office/drawing/2014/main" id="{52314C6A-13F6-47A7-A3A0-2B75F57927A4}"/>
              </a:ext>
            </a:extLst>
          </p:cNvPr>
          <p:cNvPicPr>
            <a:picLocks noChangeAspect="1"/>
          </p:cNvPicPr>
          <p:nvPr/>
        </p:nvPicPr>
        <p:blipFill rotWithShape="1">
          <a:blip r:embed="rId3"/>
          <a:srcRect t="18755" b="13194"/>
          <a:stretch/>
        </p:blipFill>
        <p:spPr>
          <a:xfrm>
            <a:off x="0" y="10"/>
            <a:ext cx="12192000" cy="3231212"/>
          </a:xfrm>
          <a:prstGeom prst="rect">
            <a:avLst/>
          </a:prstGeom>
        </p:spPr>
      </p:pic>
      <p:pic>
        <p:nvPicPr>
          <p:cNvPr id="11" name="Picture 10" title="Office of Special Counsel Seal">
            <a:extLst>
              <a:ext uri="{FF2B5EF4-FFF2-40B4-BE49-F238E27FC236}">
                <a16:creationId xmlns:a16="http://schemas.microsoft.com/office/drawing/2014/main" id="{B264334F-81A6-476C-B4D7-D824FD380DA6}"/>
              </a:ext>
            </a:extLst>
          </p:cNvPr>
          <p:cNvPicPr>
            <a:picLocks noChangeAspect="1"/>
          </p:cNvPicPr>
          <p:nvPr/>
        </p:nvPicPr>
        <p:blipFill>
          <a:blip r:embed="rId4"/>
          <a:stretch>
            <a:fillRect/>
          </a:stretch>
        </p:blipFill>
        <p:spPr>
          <a:xfrm>
            <a:off x="5122440" y="2606612"/>
            <a:ext cx="1274457" cy="1249220"/>
          </a:xfrm>
          <a:prstGeom prst="rect">
            <a:avLst/>
          </a:prstGeom>
        </p:spPr>
      </p:pic>
      <p:sp>
        <p:nvSpPr>
          <p:cNvPr id="3" name="Content Placeholder 2"/>
          <p:cNvSpPr>
            <a:spLocks noGrp="1"/>
          </p:cNvSpPr>
          <p:nvPr>
            <p:ph idx="1"/>
          </p:nvPr>
        </p:nvSpPr>
        <p:spPr>
          <a:xfrm>
            <a:off x="5759669" y="3983184"/>
            <a:ext cx="5891353" cy="2170448"/>
          </a:xfrm>
        </p:spPr>
        <p:txBody>
          <a:bodyPr anchor="ctr">
            <a:normAutofit/>
          </a:bodyPr>
          <a:lstStyle/>
          <a:p>
            <a:pPr marL="0" indent="0">
              <a:buNone/>
            </a:pPr>
            <a:r>
              <a:rPr lang="en-US" b="1" dirty="0"/>
              <a:t>5 U.S.C. § 2302(b)(14) prohibits:</a:t>
            </a:r>
          </a:p>
          <a:p>
            <a:pPr marL="0" indent="0">
              <a:buNone/>
            </a:pPr>
            <a:r>
              <a:rPr lang="en-US" sz="2200" dirty="0"/>
              <a:t>Accessing the medical record of another employee or an applicant for employment as a part of, or otherwise in furtherance of, any conduct described in the other 13 prohibited personnel practices</a:t>
            </a:r>
          </a:p>
        </p:txBody>
      </p:sp>
      <p:sp>
        <p:nvSpPr>
          <p:cNvPr id="2" name="Title 1"/>
          <p:cNvSpPr>
            <a:spLocks noGrp="1"/>
          </p:cNvSpPr>
          <p:nvPr>
            <p:ph type="title"/>
          </p:nvPr>
        </p:nvSpPr>
        <p:spPr>
          <a:xfrm>
            <a:off x="148976" y="3855832"/>
            <a:ext cx="5486399" cy="2170448"/>
          </a:xfrm>
        </p:spPr>
        <p:txBody>
          <a:bodyPr>
            <a:noAutofit/>
          </a:bodyPr>
          <a:lstStyle/>
          <a:p>
            <a:r>
              <a:rPr lang="en-US" sz="2800" b="1" dirty="0"/>
              <a:t>Dr. Chris Kirkpatrick </a:t>
            </a:r>
            <a:br>
              <a:rPr lang="en-US" sz="2800" b="1" dirty="0"/>
            </a:br>
            <a:r>
              <a:rPr lang="en-US" sz="2800" b="1" dirty="0"/>
              <a:t>Whistleblower Protection Act of 2017</a:t>
            </a:r>
          </a:p>
        </p:txBody>
      </p:sp>
      <p:sp>
        <p:nvSpPr>
          <p:cNvPr id="6" name="Slide Number Placeholder 5">
            <a:extLst>
              <a:ext uri="{FF2B5EF4-FFF2-40B4-BE49-F238E27FC236}">
                <a16:creationId xmlns:a16="http://schemas.microsoft.com/office/drawing/2014/main" id="{FA1468F4-063A-41E1-A895-F7228DFCF701}"/>
              </a:ext>
            </a:extLst>
          </p:cNvPr>
          <p:cNvSpPr>
            <a:spLocks noGrp="1"/>
          </p:cNvSpPr>
          <p:nvPr>
            <p:ph type="sldNum" sz="quarter" idx="12"/>
          </p:nvPr>
        </p:nvSpPr>
        <p:spPr/>
        <p:txBody>
          <a:bodyPr/>
          <a:lstStyle/>
          <a:p>
            <a:pPr>
              <a:defRPr/>
            </a:pPr>
            <a:fld id="{37552196-F478-462F-B2B5-CAC14B5B97C0}" type="slidenum">
              <a:rPr lang="en-US" smtClean="0"/>
              <a:pPr>
                <a:defRPr/>
              </a:pPr>
              <a:t>21</a:t>
            </a:fld>
            <a:endParaRPr lang="en-US" dirty="0"/>
          </a:p>
        </p:txBody>
      </p:sp>
    </p:spTree>
    <p:custDataLst>
      <p:tags r:id="rId1"/>
    </p:custDataLst>
    <p:extLst>
      <p:ext uri="{BB962C8B-B14F-4D97-AF65-F5344CB8AC3E}">
        <p14:creationId xmlns:p14="http://schemas.microsoft.com/office/powerpoint/2010/main" val="196619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 name="Picture 2" descr="Person blowing whistle with another person putting a target on the whistleblower's back" title="Whistleblower">
            <a:extLst>
              <a:ext uri="{FF2B5EF4-FFF2-40B4-BE49-F238E27FC236}">
                <a16:creationId xmlns:a16="http://schemas.microsoft.com/office/drawing/2014/main" id="{CF1194A9-2825-4727-A43E-AC6B9EBA535A}"/>
              </a:ext>
            </a:extLst>
          </p:cNvPr>
          <p:cNvPicPr>
            <a:picLocks noChangeAspect="1"/>
          </p:cNvPicPr>
          <p:nvPr/>
        </p:nvPicPr>
        <p:blipFill rotWithShape="1">
          <a:blip r:embed="rId4"/>
          <a:srcRect b="23469"/>
          <a:stretch/>
        </p:blipFill>
        <p:spPr>
          <a:xfrm>
            <a:off x="20" y="10"/>
            <a:ext cx="12191980" cy="6857990"/>
          </a:xfrm>
          <a:prstGeom prst="rect">
            <a:avLst/>
          </a:prstGeom>
        </p:spPr>
      </p:pic>
      <p:sp>
        <p:nvSpPr>
          <p:cNvPr id="12309"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1" name="Rectangle 2"/>
          <p:cNvSpPr>
            <a:spLocks noGrp="1" noChangeArrowheads="1"/>
          </p:cNvSpPr>
          <p:nvPr>
            <p:ph type="title"/>
          </p:nvPr>
        </p:nvSpPr>
        <p:spPr>
          <a:xfrm>
            <a:off x="523875" y="5317240"/>
            <a:ext cx="11210925" cy="744836"/>
          </a:xfrm>
        </p:spPr>
        <p:txBody>
          <a:bodyPr vert="horz" lIns="91440" tIns="45720" rIns="91440" bIns="45720" rtlCol="0" anchor="ctr">
            <a:normAutofit/>
          </a:bodyPr>
          <a:lstStyle/>
          <a:p>
            <a:pPr algn="ctr"/>
            <a:r>
              <a:rPr lang="en-US" altLang="en-US" sz="3600" b="1">
                <a:solidFill>
                  <a:schemeClr val="tx1">
                    <a:lumMod val="85000"/>
                    <a:lumOff val="15000"/>
                  </a:schemeClr>
                </a:solidFill>
              </a:rPr>
              <a:t>Retaliation</a:t>
            </a:r>
          </a:p>
        </p:txBody>
      </p:sp>
      <p:cxnSp>
        <p:nvCxnSpPr>
          <p:cNvPr id="12310"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311"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DD2E997-DCB4-4463-A5C2-E2F22F0588C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defRPr/>
            </a:pPr>
            <a:fld id="{37552196-F478-462F-B2B5-CAC14B5B97C0}" type="slidenum">
              <a:rPr lang="en-US">
                <a:solidFill>
                  <a:srgbClr val="FFFFFF"/>
                </a:solidFill>
              </a:rPr>
              <a:pPr defTabSz="457200">
                <a:spcAft>
                  <a:spcPts val="600"/>
                </a:spcAft>
                <a:defRPr/>
              </a:pPr>
              <a:t>22</a:t>
            </a:fld>
            <a:endParaRPr lang="en-US">
              <a:solidFill>
                <a:srgbClr val="FFFFFF"/>
              </a:solidFill>
            </a:endParaRPr>
          </a:p>
        </p:txBody>
      </p:sp>
      <p:pic>
        <p:nvPicPr>
          <p:cNvPr id="8" name="Picture 7" descr="Office of Special Counsel Seal">
            <a:extLst>
              <a:ext uri="{FF2B5EF4-FFF2-40B4-BE49-F238E27FC236}">
                <a16:creationId xmlns:a16="http://schemas.microsoft.com/office/drawing/2014/main" id="{0F15F0F7-DAF3-4C18-8362-0236EB35FAB7}"/>
              </a:ext>
            </a:extLst>
          </p:cNvPr>
          <p:cNvPicPr>
            <a:picLocks noChangeAspect="1"/>
          </p:cNvPicPr>
          <p:nvPr/>
        </p:nvPicPr>
        <p:blipFill>
          <a:blip r:embed="rId5"/>
          <a:stretch>
            <a:fillRect/>
          </a:stretch>
        </p:blipFill>
        <p:spPr>
          <a:xfrm>
            <a:off x="239749" y="486780"/>
            <a:ext cx="818364" cy="802159"/>
          </a:xfrm>
          <a:prstGeom prst="rect">
            <a:avLst/>
          </a:prstGeom>
        </p:spPr>
      </p:pic>
    </p:spTree>
    <p:custDataLst>
      <p:tags r:id="rId1"/>
    </p:custDataLst>
    <p:extLst>
      <p:ext uri="{BB962C8B-B14F-4D97-AF65-F5344CB8AC3E}">
        <p14:creationId xmlns:p14="http://schemas.microsoft.com/office/powerpoint/2010/main" val="3265550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6" name="Rectangle 135" title="Blue painted circle">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title="White Rectangle">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title="White Rectangle">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title="Office of Special Counsel Seal">
            <a:extLst>
              <a:ext uri="{FF2B5EF4-FFF2-40B4-BE49-F238E27FC236}">
                <a16:creationId xmlns:a16="http://schemas.microsoft.com/office/drawing/2014/main" id="{0C383CB3-C6BB-453B-A71F-56FC8254C2DF}"/>
              </a:ext>
            </a:extLst>
          </p:cNvPr>
          <p:cNvPicPr>
            <a:picLocks noChangeAspect="1"/>
          </p:cNvPicPr>
          <p:nvPr/>
        </p:nvPicPr>
        <p:blipFill>
          <a:blip r:embed="rId5"/>
          <a:stretch>
            <a:fillRect/>
          </a:stretch>
        </p:blipFill>
        <p:spPr>
          <a:xfrm>
            <a:off x="11022826" y="147705"/>
            <a:ext cx="1008477" cy="988507"/>
          </a:xfrm>
          <a:prstGeom prst="rect">
            <a:avLst/>
          </a:prstGeom>
        </p:spPr>
      </p:pic>
      <p:sp>
        <p:nvSpPr>
          <p:cNvPr id="7" name="Content Placeholder 6">
            <a:extLst>
              <a:ext uri="{FF2B5EF4-FFF2-40B4-BE49-F238E27FC236}">
                <a16:creationId xmlns:a16="http://schemas.microsoft.com/office/drawing/2014/main" id="{485BC3BF-2EC5-412B-BA3B-A132989707EF}"/>
              </a:ext>
            </a:extLst>
          </p:cNvPr>
          <p:cNvSpPr>
            <a:spLocks noGrp="1"/>
          </p:cNvSpPr>
          <p:nvPr>
            <p:ph idx="1"/>
          </p:nvPr>
        </p:nvSpPr>
        <p:spPr>
          <a:xfrm>
            <a:off x="5752483" y="656259"/>
            <a:ext cx="5601317" cy="5908429"/>
          </a:xfrm>
        </p:spPr>
        <p:txBody>
          <a:bodyPr anchor="ctr">
            <a:normAutofit/>
          </a:bodyPr>
          <a:lstStyle/>
          <a:p>
            <a:pPr marL="0" indent="0">
              <a:buNone/>
            </a:pPr>
            <a:r>
              <a:rPr lang="en-US" sz="2400" b="1" dirty="0">
                <a:solidFill>
                  <a:srgbClr val="000000"/>
                </a:solidFill>
              </a:rPr>
              <a:t>The following elements must be met</a:t>
            </a:r>
            <a:r>
              <a:rPr lang="en-US" b="1" dirty="0">
                <a:solidFill>
                  <a:srgbClr val="000000"/>
                </a:solidFill>
              </a:rPr>
              <a:t>:</a:t>
            </a:r>
          </a:p>
          <a:p>
            <a:pPr marL="457200" indent="-457200">
              <a:buFont typeface="+mj-lt"/>
              <a:buAutoNum type="arabicPeriod"/>
            </a:pPr>
            <a:r>
              <a:rPr lang="en-US" sz="2200" b="1" dirty="0">
                <a:solidFill>
                  <a:srgbClr val="000000"/>
                </a:solidFill>
              </a:rPr>
              <a:t>Reasonable belief </a:t>
            </a:r>
            <a:r>
              <a:rPr lang="en-US" sz="2200" dirty="0">
                <a:solidFill>
                  <a:srgbClr val="000000"/>
                </a:solidFill>
              </a:rPr>
              <a:t>that employee made a </a:t>
            </a:r>
            <a:r>
              <a:rPr lang="en-US" sz="2200" b="1" dirty="0">
                <a:solidFill>
                  <a:srgbClr val="000000"/>
                </a:solidFill>
              </a:rPr>
              <a:t>protected disclosure </a:t>
            </a:r>
            <a:r>
              <a:rPr lang="en-US" sz="2200" dirty="0">
                <a:solidFill>
                  <a:srgbClr val="000000"/>
                </a:solidFill>
              </a:rPr>
              <a:t>or employee engaged in</a:t>
            </a:r>
            <a:r>
              <a:rPr lang="en-US" sz="2200" b="1" dirty="0">
                <a:solidFill>
                  <a:srgbClr val="000000"/>
                </a:solidFill>
              </a:rPr>
              <a:t> protected activity</a:t>
            </a:r>
            <a:endParaRPr lang="en-US" sz="2200" dirty="0">
              <a:solidFill>
                <a:srgbClr val="000000"/>
              </a:solidFill>
            </a:endParaRPr>
          </a:p>
          <a:p>
            <a:pPr marL="457200" indent="-457200">
              <a:buFont typeface="+mj-lt"/>
              <a:buAutoNum type="arabicPeriod"/>
            </a:pPr>
            <a:r>
              <a:rPr lang="en-US" sz="2200" b="1" dirty="0">
                <a:solidFill>
                  <a:srgbClr val="000000"/>
                </a:solidFill>
              </a:rPr>
              <a:t>Personnel action </a:t>
            </a:r>
            <a:r>
              <a:rPr lang="en-US" sz="2200" dirty="0">
                <a:solidFill>
                  <a:srgbClr val="000000"/>
                </a:solidFill>
              </a:rPr>
              <a:t>taken, not taken, or threatened</a:t>
            </a:r>
          </a:p>
          <a:p>
            <a:pPr marL="457200" indent="-457200">
              <a:buFont typeface="+mj-lt"/>
              <a:buAutoNum type="arabicPeriod"/>
            </a:pPr>
            <a:r>
              <a:rPr lang="en-US" sz="2200" b="1" i="1" dirty="0">
                <a:solidFill>
                  <a:srgbClr val="000000"/>
                </a:solidFill>
              </a:rPr>
              <a:t>Actual</a:t>
            </a:r>
            <a:r>
              <a:rPr lang="en-US" sz="2200" dirty="0">
                <a:solidFill>
                  <a:srgbClr val="000000"/>
                </a:solidFill>
              </a:rPr>
              <a:t> or </a:t>
            </a:r>
            <a:r>
              <a:rPr lang="en-US" sz="2200" b="1" i="1" dirty="0">
                <a:solidFill>
                  <a:srgbClr val="000000"/>
                </a:solidFill>
              </a:rPr>
              <a:t>constructive</a:t>
            </a:r>
            <a:r>
              <a:rPr lang="en-US" sz="2200" dirty="0">
                <a:solidFill>
                  <a:srgbClr val="000000"/>
                </a:solidFill>
              </a:rPr>
              <a:t> </a:t>
            </a:r>
            <a:r>
              <a:rPr lang="en-US" sz="2200" b="1" i="1" dirty="0">
                <a:solidFill>
                  <a:srgbClr val="000000"/>
                </a:solidFill>
              </a:rPr>
              <a:t>knowledge</a:t>
            </a:r>
            <a:r>
              <a:rPr lang="en-US" sz="2200" dirty="0">
                <a:solidFill>
                  <a:srgbClr val="000000"/>
                </a:solidFill>
              </a:rPr>
              <a:t> of protected disclosure or activity; and </a:t>
            </a:r>
          </a:p>
          <a:p>
            <a:pPr marL="457200" indent="-457200">
              <a:buFont typeface="+mj-lt"/>
              <a:buAutoNum type="arabicPeriod"/>
            </a:pPr>
            <a:r>
              <a:rPr lang="en-US" sz="2200" b="1" dirty="0">
                <a:solidFill>
                  <a:srgbClr val="000000"/>
                </a:solidFill>
              </a:rPr>
              <a:t>Contributing factor </a:t>
            </a:r>
            <a:r>
              <a:rPr lang="en-US" sz="2200" dirty="0">
                <a:solidFill>
                  <a:srgbClr val="000000"/>
                </a:solidFill>
              </a:rPr>
              <a:t>(disclosure or activity was a contributing factor in the personnel action)</a:t>
            </a:r>
          </a:p>
          <a:p>
            <a:pPr lvl="2">
              <a:buFont typeface="Wingdings" panose="05000000000000000000" pitchFamily="2" charset="2"/>
              <a:buChar char="§"/>
            </a:pPr>
            <a:r>
              <a:rPr lang="en-US" dirty="0">
                <a:solidFill>
                  <a:srgbClr val="000000"/>
                </a:solidFill>
              </a:rPr>
              <a:t>Sufficient </a:t>
            </a:r>
            <a:r>
              <a:rPr lang="en-US" b="1" i="1" dirty="0">
                <a:solidFill>
                  <a:srgbClr val="000000"/>
                </a:solidFill>
              </a:rPr>
              <a:t>timing</a:t>
            </a:r>
            <a:r>
              <a:rPr lang="en-US" b="1" dirty="0">
                <a:solidFill>
                  <a:srgbClr val="000000"/>
                </a:solidFill>
              </a:rPr>
              <a:t> </a:t>
            </a:r>
            <a:r>
              <a:rPr lang="en-US" dirty="0">
                <a:solidFill>
                  <a:srgbClr val="000000"/>
                </a:solidFill>
              </a:rPr>
              <a:t>between the disclosure or activity and the personnel action at issue; OR</a:t>
            </a:r>
          </a:p>
          <a:p>
            <a:pPr lvl="2">
              <a:buFont typeface="Wingdings" panose="05000000000000000000" pitchFamily="2" charset="2"/>
              <a:buChar char="§"/>
            </a:pPr>
            <a:r>
              <a:rPr lang="en-US" dirty="0">
                <a:solidFill>
                  <a:srgbClr val="000000"/>
                </a:solidFill>
              </a:rPr>
              <a:t>Circumstantial evidence </a:t>
            </a:r>
          </a:p>
          <a:p>
            <a:endParaRPr lang="en-US" sz="2200" dirty="0">
              <a:solidFill>
                <a:srgbClr val="000000"/>
              </a:solidFill>
            </a:endParaRPr>
          </a:p>
        </p:txBody>
      </p:sp>
      <p:sp>
        <p:nvSpPr>
          <p:cNvPr id="13315" name="Rectangle 2"/>
          <p:cNvSpPr>
            <a:spLocks noGrp="1" noChangeArrowheads="1"/>
          </p:cNvSpPr>
          <p:nvPr>
            <p:ph type="title"/>
          </p:nvPr>
        </p:nvSpPr>
        <p:spPr>
          <a:xfrm>
            <a:off x="640079" y="2053641"/>
            <a:ext cx="4036424" cy="2760098"/>
          </a:xfrm>
        </p:spPr>
        <p:txBody>
          <a:bodyPr>
            <a:normAutofit/>
          </a:bodyPr>
          <a:lstStyle/>
          <a:p>
            <a:r>
              <a:rPr lang="en-US" altLang="en-US" sz="3700" b="1" dirty="0">
                <a:solidFill>
                  <a:srgbClr val="FFFFFF"/>
                </a:solidFill>
              </a:rPr>
              <a:t>Proving Retaliation</a:t>
            </a:r>
            <a:br>
              <a:rPr lang="en-US" altLang="en-US" sz="3700" dirty="0">
                <a:solidFill>
                  <a:srgbClr val="FFFFFF"/>
                </a:solidFill>
              </a:rPr>
            </a:br>
            <a:r>
              <a:rPr lang="en-US" altLang="en-US" sz="2400" dirty="0">
                <a:solidFill>
                  <a:srgbClr val="FFFFFF"/>
                </a:solidFill>
              </a:rPr>
              <a:t>5 U.S.C. § 2302(b)(8) and (b)(9)(A)(i), (B), (C), and (D)</a:t>
            </a:r>
            <a:endParaRPr lang="en-US" altLang="en-US" sz="3700" dirty="0">
              <a:solidFill>
                <a:srgbClr val="FFFFFF"/>
              </a:solidFill>
            </a:endParaRPr>
          </a:p>
        </p:txBody>
      </p:sp>
      <p:sp>
        <p:nvSpPr>
          <p:cNvPr id="2" name="Slide Number Placeholder 1">
            <a:extLst>
              <a:ext uri="{FF2B5EF4-FFF2-40B4-BE49-F238E27FC236}">
                <a16:creationId xmlns:a16="http://schemas.microsoft.com/office/drawing/2014/main" id="{BDD159A1-3A76-4001-9B23-7117C41F556C}"/>
              </a:ext>
            </a:extLst>
          </p:cNvPr>
          <p:cNvSpPr>
            <a:spLocks noGrp="1"/>
          </p:cNvSpPr>
          <p:nvPr>
            <p:ph type="sldNum" sz="quarter" idx="12"/>
          </p:nvPr>
        </p:nvSpPr>
        <p:spPr/>
        <p:txBody>
          <a:bodyPr/>
          <a:lstStyle/>
          <a:p>
            <a:pPr>
              <a:defRPr/>
            </a:pPr>
            <a:fld id="{37552196-F478-462F-B2B5-CAC14B5B97C0}" type="slidenum">
              <a:rPr lang="en-US" smtClean="0"/>
              <a:pPr>
                <a:defRPr/>
              </a:pPr>
              <a:t>23</a:t>
            </a:fld>
            <a:endParaRPr lang="en-US" dirty="0"/>
          </a:p>
        </p:txBody>
      </p:sp>
    </p:spTree>
    <p:custDataLst>
      <p:tags r:id="rId1"/>
    </p:custDataLst>
    <p:extLst>
      <p:ext uri="{BB962C8B-B14F-4D97-AF65-F5344CB8AC3E}">
        <p14:creationId xmlns:p14="http://schemas.microsoft.com/office/powerpoint/2010/main" val="2508062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0" name="Rectangle 199" title="Blue Rectangle">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201" title="White paint line">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203" name="Picture 202" title="blue paint line">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04" name="Oval 203">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Office of Special Counsel Seal">
            <a:extLst>
              <a:ext uri="{FF2B5EF4-FFF2-40B4-BE49-F238E27FC236}">
                <a16:creationId xmlns:a16="http://schemas.microsoft.com/office/drawing/2014/main" id="{763F0998-E8A2-4093-954C-456CE418F423}"/>
              </a:ext>
            </a:extLst>
          </p:cNvPr>
          <p:cNvPicPr>
            <a:picLocks noChangeAspect="1"/>
          </p:cNvPicPr>
          <p:nvPr/>
        </p:nvPicPr>
        <p:blipFill>
          <a:blip r:embed="rId5"/>
          <a:stretch>
            <a:fillRect/>
          </a:stretch>
        </p:blipFill>
        <p:spPr>
          <a:xfrm>
            <a:off x="10508535" y="5075966"/>
            <a:ext cx="1008477" cy="988507"/>
          </a:xfrm>
          <a:prstGeom prst="rect">
            <a:avLst/>
          </a:prstGeom>
        </p:spPr>
      </p:pic>
      <p:sp>
        <p:nvSpPr>
          <p:cNvPr id="894979" name="Rectangle 3"/>
          <p:cNvSpPr>
            <a:spLocks noGrp="1" noChangeArrowheads="1"/>
          </p:cNvSpPr>
          <p:nvPr>
            <p:ph type="body" idx="1"/>
          </p:nvPr>
        </p:nvSpPr>
        <p:spPr>
          <a:xfrm>
            <a:off x="1179225" y="774388"/>
            <a:ext cx="10168043" cy="3410392"/>
          </a:xfrm>
        </p:spPr>
        <p:txBody>
          <a:bodyPr anchor="ctr">
            <a:normAutofit/>
          </a:bodyPr>
          <a:lstStyle/>
          <a:p>
            <a:pPr marL="0" indent="0">
              <a:buNone/>
            </a:pPr>
            <a:r>
              <a:rPr lang="en-US" b="1" dirty="0">
                <a:solidFill>
                  <a:srgbClr val="FFFFFF"/>
                </a:solidFill>
              </a:rPr>
              <a:t>Includes:</a:t>
            </a:r>
          </a:p>
          <a:p>
            <a:r>
              <a:rPr lang="en-US" sz="2200" dirty="0">
                <a:solidFill>
                  <a:srgbClr val="FFFFFF"/>
                </a:solidFill>
              </a:rPr>
              <a:t>Violation of any law, rule, or regulation: </a:t>
            </a:r>
            <a:r>
              <a:rPr lang="en-US" sz="2200" b="1" i="1" dirty="0">
                <a:solidFill>
                  <a:srgbClr val="FFFFFF"/>
                </a:solidFill>
              </a:rPr>
              <a:t>no de minimis exception</a:t>
            </a:r>
            <a:r>
              <a:rPr lang="en-US" sz="2200" dirty="0">
                <a:solidFill>
                  <a:srgbClr val="FFFFFF"/>
                </a:solidFill>
              </a:rPr>
              <a:t> </a:t>
            </a:r>
            <a:endParaRPr lang="en-US" sz="2200" dirty="0">
              <a:solidFill>
                <a:srgbClr val="FFFFFF"/>
              </a:solidFill>
              <a:cs typeface="Arial"/>
            </a:endParaRPr>
          </a:p>
          <a:p>
            <a:r>
              <a:rPr lang="en-US" sz="2200" dirty="0">
                <a:solidFill>
                  <a:srgbClr val="FFFFFF"/>
                </a:solidFill>
              </a:rPr>
              <a:t>Gross mismanagement: </a:t>
            </a:r>
            <a:r>
              <a:rPr lang="en-US" sz="2200" b="1" i="1" dirty="0">
                <a:solidFill>
                  <a:srgbClr val="FFFFFF"/>
                </a:solidFill>
              </a:rPr>
              <a:t>substantial risk of significant impact on mission</a:t>
            </a:r>
          </a:p>
          <a:p>
            <a:r>
              <a:rPr lang="en-US" sz="2200" dirty="0">
                <a:solidFill>
                  <a:srgbClr val="FFFFFF"/>
                </a:solidFill>
              </a:rPr>
              <a:t>Gross waste of funds: </a:t>
            </a:r>
            <a:r>
              <a:rPr lang="en-US" sz="2200" b="1" i="1" dirty="0">
                <a:solidFill>
                  <a:srgbClr val="FFFFFF"/>
                </a:solidFill>
              </a:rPr>
              <a:t>more than debatable expenditure</a:t>
            </a:r>
          </a:p>
          <a:p>
            <a:r>
              <a:rPr lang="en-US" sz="2200" dirty="0">
                <a:solidFill>
                  <a:srgbClr val="FFFFFF"/>
                </a:solidFill>
              </a:rPr>
              <a:t>Abuse of authority: </a:t>
            </a:r>
            <a:r>
              <a:rPr lang="en-US" sz="2200" b="1" i="1" dirty="0">
                <a:solidFill>
                  <a:srgbClr val="FFFFFF"/>
                </a:solidFill>
              </a:rPr>
              <a:t>no de minimis exception</a:t>
            </a:r>
            <a:endParaRPr lang="en-US" sz="2200" b="1" i="1" dirty="0">
              <a:solidFill>
                <a:srgbClr val="FFFFFF"/>
              </a:solidFill>
              <a:cs typeface="Arial"/>
            </a:endParaRPr>
          </a:p>
          <a:p>
            <a:r>
              <a:rPr lang="en-US" sz="2200" dirty="0">
                <a:solidFill>
                  <a:srgbClr val="FFFFFF"/>
                </a:solidFill>
              </a:rPr>
              <a:t>Substantial and specific danger to public health or safety: </a:t>
            </a:r>
            <a:r>
              <a:rPr lang="en-US" sz="2200" b="1" i="1" dirty="0">
                <a:solidFill>
                  <a:srgbClr val="FFFFFF"/>
                </a:solidFill>
              </a:rPr>
              <a:t>imminent and reasonably foreseeable harm, cannot be speculative</a:t>
            </a:r>
            <a:endParaRPr lang="en-US" sz="2200" dirty="0">
              <a:solidFill>
                <a:srgbClr val="FFFFFF"/>
              </a:solidFill>
              <a:cs typeface="Arial"/>
            </a:endParaRPr>
          </a:p>
          <a:p>
            <a:r>
              <a:rPr lang="en-US" sz="2200" dirty="0">
                <a:solidFill>
                  <a:srgbClr val="FFFFFF"/>
                </a:solidFill>
              </a:rPr>
              <a:t>Censorship related to scientific research or analysis (scientific integrity)</a:t>
            </a:r>
          </a:p>
        </p:txBody>
      </p:sp>
      <p:sp>
        <p:nvSpPr>
          <p:cNvPr id="14339" name="Rectangle 2"/>
          <p:cNvSpPr>
            <a:spLocks noGrp="1" noChangeArrowheads="1"/>
          </p:cNvSpPr>
          <p:nvPr>
            <p:ph type="title"/>
          </p:nvPr>
        </p:nvSpPr>
        <p:spPr>
          <a:xfrm>
            <a:off x="354302" y="5126743"/>
            <a:ext cx="10491036" cy="1413553"/>
          </a:xfrm>
        </p:spPr>
        <p:txBody>
          <a:bodyPr>
            <a:normAutofit/>
          </a:bodyPr>
          <a:lstStyle/>
          <a:p>
            <a:r>
              <a:rPr lang="en-US" altLang="en-US" sz="3200" b="1" dirty="0">
                <a:solidFill>
                  <a:schemeClr val="accent5"/>
                </a:solidFill>
              </a:rPr>
              <a:t>Retaliation – Element 1: Protected Disclosures</a:t>
            </a:r>
            <a:br>
              <a:rPr lang="en-US" altLang="en-US" sz="3400" dirty="0">
                <a:solidFill>
                  <a:srgbClr val="3F3F3F"/>
                </a:solidFill>
              </a:rPr>
            </a:br>
            <a:r>
              <a:rPr lang="en-US" altLang="en-US" sz="2400" dirty="0">
                <a:solidFill>
                  <a:schemeClr val="accent5"/>
                </a:solidFill>
              </a:rPr>
              <a:t>5 U.S.C. § 2302(b)(8)</a:t>
            </a:r>
            <a:endParaRPr lang="en-US" altLang="en-US" sz="2400" dirty="0">
              <a:solidFill>
                <a:srgbClr val="3F3F3F"/>
              </a:solidFill>
            </a:endParaRPr>
          </a:p>
        </p:txBody>
      </p:sp>
      <p:sp>
        <p:nvSpPr>
          <p:cNvPr id="2" name="Slide Number Placeholder 1">
            <a:extLst>
              <a:ext uri="{FF2B5EF4-FFF2-40B4-BE49-F238E27FC236}">
                <a16:creationId xmlns:a16="http://schemas.microsoft.com/office/drawing/2014/main" id="{C4D50455-AB47-4CBE-857B-53F15DE86F3A}"/>
              </a:ext>
            </a:extLst>
          </p:cNvPr>
          <p:cNvSpPr>
            <a:spLocks noGrp="1"/>
          </p:cNvSpPr>
          <p:nvPr>
            <p:ph type="sldNum" sz="quarter" idx="12"/>
          </p:nvPr>
        </p:nvSpPr>
        <p:spPr/>
        <p:txBody>
          <a:bodyPr/>
          <a:lstStyle/>
          <a:p>
            <a:pPr>
              <a:defRPr/>
            </a:pPr>
            <a:fld id="{37552196-F478-462F-B2B5-CAC14B5B97C0}" type="slidenum">
              <a:rPr lang="en-US" smtClean="0"/>
              <a:pPr>
                <a:defRPr/>
              </a:pPr>
              <a:t>24</a:t>
            </a:fld>
            <a:endParaRPr lang="en-US" dirty="0"/>
          </a:p>
        </p:txBody>
      </p:sp>
    </p:spTree>
    <p:custDataLst>
      <p:tags r:id="rId1"/>
    </p:custDataLst>
    <p:extLst>
      <p:ext uri="{BB962C8B-B14F-4D97-AF65-F5344CB8AC3E}">
        <p14:creationId xmlns:p14="http://schemas.microsoft.com/office/powerpoint/2010/main" val="184523341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title="White Rectangle">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title="Blue Circle">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Checkmark">
            <a:extLst>
              <a:ext uri="{FF2B5EF4-FFF2-40B4-BE49-F238E27FC236}">
                <a16:creationId xmlns:a16="http://schemas.microsoft.com/office/drawing/2014/main" id="{ABD7076C-CAE0-465D-B353-95FFD1D4F8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3987" y="2857501"/>
            <a:ext cx="1142998" cy="1142998"/>
          </a:xfrm>
          <a:prstGeom prst="rect">
            <a:avLst/>
          </a:prstGeom>
        </p:spPr>
      </p:pic>
      <p:pic>
        <p:nvPicPr>
          <p:cNvPr id="7" name="Picture 6" descr="Office of Special Counsel Seal">
            <a:extLst>
              <a:ext uri="{FF2B5EF4-FFF2-40B4-BE49-F238E27FC236}">
                <a16:creationId xmlns:a16="http://schemas.microsoft.com/office/drawing/2014/main" id="{09836D65-0EB4-4D74-BFFC-9E06BF25BAC5}"/>
              </a:ext>
            </a:extLst>
          </p:cNvPr>
          <p:cNvPicPr>
            <a:picLocks noChangeAspect="1"/>
          </p:cNvPicPr>
          <p:nvPr/>
        </p:nvPicPr>
        <p:blipFill>
          <a:blip r:embed="rId6"/>
          <a:stretch>
            <a:fillRect/>
          </a:stretch>
        </p:blipFill>
        <p:spPr>
          <a:xfrm>
            <a:off x="8897982" y="2388888"/>
            <a:ext cx="2183408" cy="2140172"/>
          </a:xfrm>
          <a:prstGeom prst="rect">
            <a:avLst/>
          </a:prstGeom>
        </p:spPr>
      </p:pic>
      <p:sp>
        <p:nvSpPr>
          <p:cNvPr id="20483" name="Rectangle 2"/>
          <p:cNvSpPr>
            <a:spLocks noGrp="1" noChangeArrowheads="1"/>
          </p:cNvSpPr>
          <p:nvPr>
            <p:ph type="body" idx="1"/>
          </p:nvPr>
        </p:nvSpPr>
        <p:spPr>
          <a:xfrm>
            <a:off x="565265" y="1953128"/>
            <a:ext cx="8100987" cy="4499043"/>
          </a:xfrm>
        </p:spPr>
        <p:txBody>
          <a:bodyPr anchor="ctr">
            <a:normAutofit lnSpcReduction="10000"/>
          </a:bodyPr>
          <a:lstStyle/>
          <a:p>
            <a:r>
              <a:rPr lang="en-US" altLang="en-US" sz="2000" dirty="0"/>
              <a:t>Generally protected when made to </a:t>
            </a:r>
            <a:r>
              <a:rPr lang="en-US" altLang="en-US" sz="2000" b="1" i="1" dirty="0"/>
              <a:t>any person</a:t>
            </a:r>
            <a:r>
              <a:rPr lang="en-US" altLang="en-US" sz="2000" i="1" dirty="0"/>
              <a:t>, including Congress</a:t>
            </a:r>
          </a:p>
          <a:p>
            <a:r>
              <a:rPr lang="en-US" altLang="en-US" sz="2000" b="1" i="1" dirty="0"/>
              <a:t>Need not be accurate </a:t>
            </a:r>
            <a:r>
              <a:rPr lang="en-US" altLang="en-US" sz="2000" dirty="0"/>
              <a:t>to be protected, employee must only </a:t>
            </a:r>
            <a:r>
              <a:rPr lang="en-US" altLang="en-US" sz="2000" b="1" i="1" dirty="0"/>
              <a:t>reasonably believe </a:t>
            </a:r>
            <a:r>
              <a:rPr lang="en-US" altLang="en-US" sz="2000" dirty="0"/>
              <a:t>that it is true</a:t>
            </a:r>
          </a:p>
          <a:p>
            <a:r>
              <a:rPr lang="en-US" altLang="en-US" sz="2000" b="1" dirty="0"/>
              <a:t>Must be reasonably specific </a:t>
            </a:r>
            <a:r>
              <a:rPr lang="en-US" altLang="en-US" sz="2000" dirty="0"/>
              <a:t>but no requirement to cite a law, rule, or regulation</a:t>
            </a:r>
          </a:p>
          <a:p>
            <a:r>
              <a:rPr lang="en-US" altLang="en-US" sz="2000" dirty="0"/>
              <a:t>Policy disagreements are generally not protected</a:t>
            </a:r>
          </a:p>
          <a:p>
            <a:r>
              <a:rPr lang="en-US" altLang="en-US" sz="2000" dirty="0"/>
              <a:t>Whistleblower’s </a:t>
            </a:r>
            <a:r>
              <a:rPr lang="en-US" altLang="en-US" sz="2000" b="1" i="1" dirty="0"/>
              <a:t>personal motivation does not negate </a:t>
            </a:r>
            <a:r>
              <a:rPr lang="en-US" altLang="en-US" sz="2000" dirty="0"/>
              <a:t>reasonable belief </a:t>
            </a:r>
          </a:p>
          <a:p>
            <a:r>
              <a:rPr lang="en-US" altLang="en-US" sz="2000" b="1" i="1" dirty="0"/>
              <a:t>No requirement </a:t>
            </a:r>
            <a:r>
              <a:rPr lang="en-US" altLang="en-US" sz="2000" dirty="0"/>
              <a:t>to go through chain of command</a:t>
            </a:r>
          </a:p>
          <a:p>
            <a:r>
              <a:rPr lang="en-US" altLang="en-US" sz="2000" dirty="0"/>
              <a:t>Still </a:t>
            </a:r>
            <a:r>
              <a:rPr lang="en-US" altLang="en-US" sz="2000" b="1" i="1" dirty="0"/>
              <a:t>protected if employer mistakenly believes </a:t>
            </a:r>
            <a:r>
              <a:rPr lang="en-US" altLang="en-US" sz="2000" dirty="0"/>
              <a:t>employee is a whistleblower, e.g., “perceived whistleblower”</a:t>
            </a:r>
          </a:p>
          <a:p>
            <a:r>
              <a:rPr lang="en-US" altLang="en-US" sz="2000" dirty="0"/>
              <a:t>Protected if </a:t>
            </a:r>
            <a:r>
              <a:rPr lang="en-US" altLang="en-US" sz="2000" b="1" i="1" dirty="0"/>
              <a:t>disclosure made prior to the date </a:t>
            </a:r>
            <a:r>
              <a:rPr lang="en-US" altLang="en-US" sz="2000" dirty="0"/>
              <a:t>on which the individual was appointed or applied for appointment to a position </a:t>
            </a:r>
          </a:p>
          <a:p>
            <a:pPr lvl="2"/>
            <a:endParaRPr lang="en-US" altLang="en-US" dirty="0"/>
          </a:p>
        </p:txBody>
      </p:sp>
      <p:sp>
        <p:nvSpPr>
          <p:cNvPr id="8" name="Title 7">
            <a:extLst>
              <a:ext uri="{FF2B5EF4-FFF2-40B4-BE49-F238E27FC236}">
                <a16:creationId xmlns:a16="http://schemas.microsoft.com/office/drawing/2014/main" id="{45E79826-B255-452B-88D6-CF1B95F131DC}"/>
              </a:ext>
            </a:extLst>
          </p:cNvPr>
          <p:cNvSpPr>
            <a:spLocks noGrp="1"/>
          </p:cNvSpPr>
          <p:nvPr>
            <p:ph type="title"/>
          </p:nvPr>
        </p:nvSpPr>
        <p:spPr>
          <a:xfrm>
            <a:off x="551268" y="375854"/>
            <a:ext cx="9200165" cy="1547299"/>
          </a:xfrm>
        </p:spPr>
        <p:txBody>
          <a:bodyPr>
            <a:normAutofit/>
          </a:bodyPr>
          <a:lstStyle/>
          <a:p>
            <a:r>
              <a:rPr lang="en-US" altLang="en-US" sz="3200" b="1" dirty="0">
                <a:solidFill>
                  <a:schemeClr val="accent5"/>
                </a:solidFill>
              </a:rPr>
              <a:t>Retaliation – Element 1: Protected Disclosures</a:t>
            </a:r>
            <a:br>
              <a:rPr lang="en-US" altLang="en-US" sz="2800" dirty="0">
                <a:solidFill>
                  <a:srgbClr val="3F3F3F"/>
                </a:solidFill>
              </a:rPr>
            </a:br>
            <a:r>
              <a:rPr lang="en-US" altLang="en-US" sz="2400" dirty="0">
                <a:solidFill>
                  <a:schemeClr val="accent5"/>
                </a:solidFill>
              </a:rPr>
              <a:t>5 U.S.C. § 2302(b)(8)</a:t>
            </a:r>
            <a:endParaRPr lang="en-US" sz="2400" dirty="0"/>
          </a:p>
        </p:txBody>
      </p:sp>
      <p:sp>
        <p:nvSpPr>
          <p:cNvPr id="2" name="Slide Number Placeholder 1">
            <a:extLst>
              <a:ext uri="{FF2B5EF4-FFF2-40B4-BE49-F238E27FC236}">
                <a16:creationId xmlns:a16="http://schemas.microsoft.com/office/drawing/2014/main" id="{3FF234B1-BED4-45E9-BCD2-17302435EDF7}"/>
              </a:ext>
            </a:extLst>
          </p:cNvPr>
          <p:cNvSpPr>
            <a:spLocks noGrp="1"/>
          </p:cNvSpPr>
          <p:nvPr>
            <p:ph type="sldNum" sz="quarter" idx="12"/>
          </p:nvPr>
        </p:nvSpPr>
        <p:spPr/>
        <p:txBody>
          <a:bodyPr/>
          <a:lstStyle/>
          <a:p>
            <a:pPr>
              <a:defRPr/>
            </a:pPr>
            <a:fld id="{37552196-F478-462F-B2B5-CAC14B5B97C0}" type="slidenum">
              <a:rPr lang="en-US" smtClean="0"/>
              <a:pPr>
                <a:defRPr/>
              </a:pPr>
              <a:t>25</a:t>
            </a:fld>
            <a:endParaRPr lang="en-US" dirty="0"/>
          </a:p>
        </p:txBody>
      </p:sp>
    </p:spTree>
    <p:custDataLst>
      <p:tags r:id="rId1"/>
    </p:custDataLst>
    <p:extLst>
      <p:ext uri="{BB962C8B-B14F-4D97-AF65-F5344CB8AC3E}">
        <p14:creationId xmlns:p14="http://schemas.microsoft.com/office/powerpoint/2010/main" val="281157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 name="Rectangle 74" title="Blue Rectangle">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3" title="Blue accent object">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11" title="Blue Accent Object">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2" name="Graphic 71" descr="No sign">
            <a:extLst>
              <a:ext uri="{FF2B5EF4-FFF2-40B4-BE49-F238E27FC236}">
                <a16:creationId xmlns:a16="http://schemas.microsoft.com/office/drawing/2014/main" id="{904B0B01-4340-4AE0-BC2B-0F30F1CB8A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9738" y="1703077"/>
            <a:ext cx="4261544" cy="4261544"/>
          </a:xfrm>
          <a:prstGeom prst="rect">
            <a:avLst/>
          </a:prstGeom>
        </p:spPr>
      </p:pic>
      <p:sp>
        <p:nvSpPr>
          <p:cNvPr id="7" name="Content Placeholder 6">
            <a:extLst>
              <a:ext uri="{FF2B5EF4-FFF2-40B4-BE49-F238E27FC236}">
                <a16:creationId xmlns:a16="http://schemas.microsoft.com/office/drawing/2014/main" id="{AC9B8C5A-A9A5-4D75-A431-44A0228F8229}"/>
              </a:ext>
            </a:extLst>
          </p:cNvPr>
          <p:cNvSpPr>
            <a:spLocks noGrp="1"/>
          </p:cNvSpPr>
          <p:nvPr>
            <p:ph idx="1"/>
          </p:nvPr>
        </p:nvSpPr>
        <p:spPr>
          <a:xfrm>
            <a:off x="838200" y="2138410"/>
            <a:ext cx="4936067" cy="4217940"/>
          </a:xfrm>
        </p:spPr>
        <p:txBody>
          <a:bodyPr>
            <a:normAutofit/>
          </a:bodyPr>
          <a:lstStyle/>
          <a:p>
            <a:pPr marL="0" indent="0">
              <a:spcAft>
                <a:spcPts val="1200"/>
              </a:spcAft>
              <a:buNone/>
            </a:pPr>
            <a:r>
              <a:rPr lang="en-US" sz="2400" b="1" dirty="0"/>
              <a:t>Any disclosure that would normally be protected under the statute is not protected (unless made to OSC, IG, or other authorized agency component), where the disclosure is:</a:t>
            </a:r>
          </a:p>
          <a:p>
            <a:pPr>
              <a:spcAft>
                <a:spcPts val="1200"/>
              </a:spcAft>
            </a:pPr>
            <a:r>
              <a:rPr lang="en-US" sz="2400" u="sng" dirty="0"/>
              <a:t>Prohibited by law</a:t>
            </a:r>
            <a:r>
              <a:rPr lang="en-US" sz="2400" dirty="0"/>
              <a:t>, or</a:t>
            </a:r>
          </a:p>
          <a:p>
            <a:pPr>
              <a:spcAft>
                <a:spcPts val="1200"/>
              </a:spcAft>
            </a:pPr>
            <a:r>
              <a:rPr lang="en-US" sz="2400" u="sng" dirty="0"/>
              <a:t>Required by Executive Order to be kept secret for national security or foreign affairs</a:t>
            </a:r>
          </a:p>
        </p:txBody>
      </p:sp>
      <p:sp>
        <p:nvSpPr>
          <p:cNvPr id="21508" name="Rectangle 3"/>
          <p:cNvSpPr>
            <a:spLocks noGrp="1" noChangeArrowheads="1"/>
          </p:cNvSpPr>
          <p:nvPr>
            <p:ph type="title"/>
          </p:nvPr>
        </p:nvSpPr>
        <p:spPr>
          <a:xfrm>
            <a:off x="699999" y="501650"/>
            <a:ext cx="10520702" cy="1325563"/>
          </a:xfrm>
        </p:spPr>
        <p:txBody>
          <a:bodyPr>
            <a:normAutofit fontScale="90000"/>
          </a:bodyPr>
          <a:lstStyle/>
          <a:p>
            <a:r>
              <a:rPr lang="en-US" altLang="en-US" sz="3600" b="1" dirty="0"/>
              <a:t>Retaliation – Element No. 1: Disclosures Not Covered</a:t>
            </a:r>
            <a:br>
              <a:rPr lang="en-US" altLang="en-US" sz="3700" dirty="0"/>
            </a:br>
            <a:r>
              <a:rPr lang="en-US" altLang="en-US" sz="2700" dirty="0"/>
              <a:t>5 U.S.C. § 2302(b)(8)</a:t>
            </a:r>
          </a:p>
        </p:txBody>
      </p:sp>
      <p:sp>
        <p:nvSpPr>
          <p:cNvPr id="2" name="Slide Number Placeholder 1">
            <a:extLst>
              <a:ext uri="{FF2B5EF4-FFF2-40B4-BE49-F238E27FC236}">
                <a16:creationId xmlns:a16="http://schemas.microsoft.com/office/drawing/2014/main" id="{6C0A2A93-1FA2-44DE-B59E-E20655017E72}"/>
              </a:ext>
            </a:extLst>
          </p:cNvPr>
          <p:cNvSpPr>
            <a:spLocks noGrp="1"/>
          </p:cNvSpPr>
          <p:nvPr>
            <p:ph type="sldNum" sz="quarter" idx="12"/>
          </p:nvPr>
        </p:nvSpPr>
        <p:spPr/>
        <p:txBody>
          <a:bodyPr/>
          <a:lstStyle/>
          <a:p>
            <a:pPr>
              <a:defRPr/>
            </a:pPr>
            <a:fld id="{37552196-F478-462F-B2B5-CAC14B5B97C0}" type="slidenum">
              <a:rPr lang="en-US" smtClean="0"/>
              <a:pPr>
                <a:defRPr/>
              </a:pPr>
              <a:t>26</a:t>
            </a:fld>
            <a:endParaRPr lang="en-US" dirty="0"/>
          </a:p>
        </p:txBody>
      </p:sp>
    </p:spTree>
    <p:custDataLst>
      <p:tags r:id="rId1"/>
    </p:custDataLst>
    <p:extLst>
      <p:ext uri="{BB962C8B-B14F-4D97-AF65-F5344CB8AC3E}">
        <p14:creationId xmlns:p14="http://schemas.microsoft.com/office/powerpoint/2010/main" val="259182411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8" name="Rectangle 820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9" name="Freeform: Shape 820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2"/>
          <p:cNvSpPr>
            <a:spLocks noGrp="1" noChangeArrowheads="1"/>
          </p:cNvSpPr>
          <p:nvPr>
            <p:ph type="title"/>
          </p:nvPr>
        </p:nvSpPr>
        <p:spPr>
          <a:xfrm>
            <a:off x="686834" y="1153572"/>
            <a:ext cx="3200400" cy="4461163"/>
          </a:xfrm>
        </p:spPr>
        <p:txBody>
          <a:bodyPr>
            <a:normAutofit/>
          </a:bodyPr>
          <a:lstStyle/>
          <a:p>
            <a:r>
              <a:rPr lang="en-US" altLang="en-US" b="1" dirty="0">
                <a:solidFill>
                  <a:srgbClr val="FFFFFF"/>
                </a:solidFill>
              </a:rPr>
              <a:t>Is it protected?</a:t>
            </a:r>
          </a:p>
        </p:txBody>
      </p:sp>
      <p:sp>
        <p:nvSpPr>
          <p:cNvPr id="8200" name="Arc 820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96" name="Rectangle 3"/>
          <p:cNvSpPr>
            <a:spLocks noGrp="1" noChangeArrowheads="1"/>
          </p:cNvSpPr>
          <p:nvPr>
            <p:ph idx="1"/>
          </p:nvPr>
        </p:nvSpPr>
        <p:spPr>
          <a:xfrm>
            <a:off x="4167272" y="319088"/>
            <a:ext cx="7186527" cy="6858000"/>
          </a:xfrm>
        </p:spPr>
        <p:txBody>
          <a:bodyPr anchor="ctr">
            <a:normAutofit/>
          </a:bodyPr>
          <a:lstStyle/>
          <a:p>
            <a:pPr marL="742950" indent="-742950">
              <a:spcAft>
                <a:spcPts val="1200"/>
              </a:spcAft>
              <a:buFont typeface="+mj-lt"/>
              <a:buAutoNum type="arabicPeriod"/>
            </a:pPr>
            <a:r>
              <a:rPr lang="en-US" altLang="en-US" sz="2000" dirty="0"/>
              <a:t>John, a cybersecurity specialist, raises concerns about the lax enforcement of information security regulations with management and the media.  John’s first-line manager Susan learns about the communication to the media.  Believing that John leaked sensitive technology information, she suspends him. </a:t>
            </a:r>
          </a:p>
          <a:p>
            <a:pPr marL="742950" indent="-742950">
              <a:spcAft>
                <a:spcPts val="1200"/>
              </a:spcAft>
              <a:buFont typeface="+mj-lt"/>
              <a:buAutoNum type="arabicPeriod"/>
            </a:pPr>
            <a:r>
              <a:rPr lang="en-US" altLang="en-US" sz="2000" dirty="0"/>
              <a:t>Mark informs the front office that its new strategic plan is not cost effective. </a:t>
            </a:r>
          </a:p>
          <a:p>
            <a:pPr marL="742950" indent="-742950">
              <a:spcAft>
                <a:spcPts val="1200"/>
              </a:spcAft>
              <a:buFont typeface="+mj-lt"/>
              <a:buAutoNum type="arabicPeriod"/>
            </a:pPr>
            <a:r>
              <a:rPr lang="en-US" sz="2000" dirty="0"/>
              <a:t>Alice, a biologist, is upset that her boss opted to use a cheaper, less effective test for early detection of a contagious disease. She sends an email to the head of the agency lamenting the decision and arguing that her research proves it is dangerous. </a:t>
            </a:r>
          </a:p>
          <a:p>
            <a:pPr marL="742950" indent="-742950">
              <a:spcAft>
                <a:spcPts val="1200"/>
              </a:spcAft>
              <a:buFont typeface="+mj-lt"/>
              <a:buAutoNum type="arabicPeriod"/>
            </a:pPr>
            <a:r>
              <a:rPr lang="en-US" sz="2000" dirty="0"/>
              <a:t>Sam discloses that his supervisor Bill lacks the licensure required by Federal and agency regulations to supervise their lab.  Sam disclosed this information after Bill denied him a promotion</a:t>
            </a:r>
            <a:r>
              <a:rPr lang="en-US" sz="2400" dirty="0"/>
              <a:t>.</a:t>
            </a:r>
          </a:p>
          <a:p>
            <a:pPr marL="742950" indent="-742950">
              <a:spcAft>
                <a:spcPts val="1200"/>
              </a:spcAft>
              <a:buFont typeface="+mj-lt"/>
              <a:buAutoNum type="arabicPeriod"/>
            </a:pPr>
            <a:endParaRPr lang="en-US" sz="2000" dirty="0"/>
          </a:p>
        </p:txBody>
      </p:sp>
      <p:sp>
        <p:nvSpPr>
          <p:cNvPr id="2" name="Slide Number Placeholder 1">
            <a:extLst>
              <a:ext uri="{FF2B5EF4-FFF2-40B4-BE49-F238E27FC236}">
                <a16:creationId xmlns:a16="http://schemas.microsoft.com/office/drawing/2014/main" id="{42D6EBD6-3006-48D7-8FF0-517AB0D30C47}"/>
              </a:ext>
            </a:extLst>
          </p:cNvPr>
          <p:cNvSpPr>
            <a:spLocks noGrp="1"/>
          </p:cNvSpPr>
          <p:nvPr>
            <p:ph type="sldNum" sz="quarter" idx="12"/>
          </p:nvPr>
        </p:nvSpPr>
        <p:spPr>
          <a:xfrm>
            <a:off x="9541564" y="6356350"/>
            <a:ext cx="1812235" cy="365125"/>
          </a:xfrm>
        </p:spPr>
        <p:txBody>
          <a:bodyPr>
            <a:normAutofit/>
          </a:bodyPr>
          <a:lstStyle/>
          <a:p>
            <a:pPr>
              <a:spcAft>
                <a:spcPts val="600"/>
              </a:spcAft>
              <a:defRPr/>
            </a:pPr>
            <a:fld id="{37552196-F478-462F-B2B5-CAC14B5B97C0}" type="slidenum">
              <a:rPr lang="en-US" smtClean="0"/>
              <a:pPr>
                <a:spcAft>
                  <a:spcPts val="600"/>
                </a:spcAft>
                <a:defRPr/>
              </a:pPr>
              <a:t>27</a:t>
            </a:fld>
            <a:endParaRPr lang="en-US" dirty="0"/>
          </a:p>
        </p:txBody>
      </p:sp>
    </p:spTree>
    <p:custDataLst>
      <p:tags r:id="rId1"/>
    </p:custDataLst>
    <p:extLst>
      <p:ext uri="{BB962C8B-B14F-4D97-AF65-F5344CB8AC3E}">
        <p14:creationId xmlns:p14="http://schemas.microsoft.com/office/powerpoint/2010/main" val="1957775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0" name="Rectangle 199" title="Blue painted rectangle">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2" name="Picture 201" descr="Office of Special Counsel Seal">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Office of Special Counsel Seal">
            <a:extLst>
              <a:ext uri="{FF2B5EF4-FFF2-40B4-BE49-F238E27FC236}">
                <a16:creationId xmlns:a16="http://schemas.microsoft.com/office/drawing/2014/main" id="{11D66049-0F1D-4C0F-88E0-67760A25C1C4}"/>
              </a:ext>
            </a:extLst>
          </p:cNvPr>
          <p:cNvPicPr>
            <a:picLocks noChangeAspect="1"/>
          </p:cNvPicPr>
          <p:nvPr/>
        </p:nvPicPr>
        <p:blipFill>
          <a:blip r:embed="rId5"/>
          <a:stretch>
            <a:fillRect/>
          </a:stretch>
        </p:blipFill>
        <p:spPr>
          <a:xfrm>
            <a:off x="11022826" y="147705"/>
            <a:ext cx="1008477" cy="988507"/>
          </a:xfrm>
          <a:prstGeom prst="rect">
            <a:avLst/>
          </a:prstGeom>
        </p:spPr>
      </p:pic>
      <p:sp>
        <p:nvSpPr>
          <p:cNvPr id="894979" name="Rectangle 3"/>
          <p:cNvSpPr>
            <a:spLocks noGrp="1" noChangeArrowheads="1"/>
          </p:cNvSpPr>
          <p:nvPr>
            <p:ph type="body" idx="1"/>
          </p:nvPr>
        </p:nvSpPr>
        <p:spPr>
          <a:xfrm>
            <a:off x="1179226" y="2950210"/>
            <a:ext cx="9833548" cy="2559685"/>
          </a:xfrm>
        </p:spPr>
        <p:txBody>
          <a:bodyPr>
            <a:normAutofit/>
          </a:bodyPr>
          <a:lstStyle/>
          <a:p>
            <a:pPr marL="0" indent="0">
              <a:buNone/>
            </a:pPr>
            <a:r>
              <a:rPr lang="en-US" b="1" dirty="0">
                <a:solidFill>
                  <a:srgbClr val="000000"/>
                </a:solidFill>
              </a:rPr>
              <a:t>Protected Activity</a:t>
            </a:r>
          </a:p>
          <a:p>
            <a:r>
              <a:rPr lang="en-US" sz="2000" dirty="0">
                <a:solidFill>
                  <a:srgbClr val="000000"/>
                </a:solidFill>
              </a:rPr>
              <a:t>Exercise of appeal, complaint, or grievance rights </a:t>
            </a:r>
          </a:p>
          <a:p>
            <a:r>
              <a:rPr lang="en-US" sz="2000" dirty="0">
                <a:solidFill>
                  <a:srgbClr val="000000"/>
                </a:solidFill>
              </a:rPr>
              <a:t>Testimony or other assistance to person exercising such rights </a:t>
            </a:r>
          </a:p>
          <a:p>
            <a:r>
              <a:rPr lang="en-US" sz="2000" dirty="0">
                <a:solidFill>
                  <a:srgbClr val="000000"/>
                </a:solidFill>
              </a:rPr>
              <a:t>Cooperation with or disclosures to Special Counsel, Inspector General, </a:t>
            </a:r>
            <a:r>
              <a:rPr lang="en-US" sz="2000" b="1" i="1" dirty="0">
                <a:solidFill>
                  <a:srgbClr val="000000"/>
                </a:solidFill>
              </a:rPr>
              <a:t>or any component responsible for internal investigation or review</a:t>
            </a:r>
            <a:r>
              <a:rPr lang="en-US" sz="2000" dirty="0">
                <a:solidFill>
                  <a:srgbClr val="000000"/>
                </a:solidFill>
              </a:rPr>
              <a:t> </a:t>
            </a:r>
          </a:p>
          <a:p>
            <a:r>
              <a:rPr lang="en-US" sz="2000" dirty="0">
                <a:solidFill>
                  <a:srgbClr val="000000"/>
                </a:solidFill>
              </a:rPr>
              <a:t>Refusal to obey an order that would require violation of </a:t>
            </a:r>
            <a:r>
              <a:rPr lang="en-US" sz="2000" b="1" i="1" dirty="0">
                <a:solidFill>
                  <a:srgbClr val="000000"/>
                </a:solidFill>
              </a:rPr>
              <a:t>law,</a:t>
            </a:r>
            <a:r>
              <a:rPr lang="en-US" sz="2000" dirty="0">
                <a:solidFill>
                  <a:srgbClr val="000000"/>
                </a:solidFill>
              </a:rPr>
              <a:t> </a:t>
            </a:r>
            <a:r>
              <a:rPr lang="en-US" sz="2000" b="1" i="1" dirty="0">
                <a:solidFill>
                  <a:srgbClr val="000000"/>
                </a:solidFill>
              </a:rPr>
              <a:t>rule, or regulation</a:t>
            </a:r>
          </a:p>
        </p:txBody>
      </p:sp>
      <p:sp>
        <p:nvSpPr>
          <p:cNvPr id="19459" name="Rectangle 2"/>
          <p:cNvSpPr>
            <a:spLocks noGrp="1" noChangeArrowheads="1"/>
          </p:cNvSpPr>
          <p:nvPr>
            <p:ph type="title"/>
          </p:nvPr>
        </p:nvSpPr>
        <p:spPr>
          <a:xfrm>
            <a:off x="1179226" y="714186"/>
            <a:ext cx="9648392" cy="1325563"/>
          </a:xfrm>
        </p:spPr>
        <p:txBody>
          <a:bodyPr>
            <a:normAutofit/>
          </a:bodyPr>
          <a:lstStyle/>
          <a:p>
            <a:r>
              <a:rPr lang="en-US" altLang="en-US" sz="3200" b="1" dirty="0">
                <a:solidFill>
                  <a:srgbClr val="FFFFFF"/>
                </a:solidFill>
              </a:rPr>
              <a:t>Retaliation – Element 1: Protected Activity</a:t>
            </a:r>
            <a:br>
              <a:rPr lang="en-US" altLang="en-US" sz="3400" dirty="0">
                <a:solidFill>
                  <a:srgbClr val="FFFFFF"/>
                </a:solidFill>
              </a:rPr>
            </a:br>
            <a:r>
              <a:rPr lang="en-US" altLang="en-US" sz="2400" dirty="0">
                <a:solidFill>
                  <a:srgbClr val="FFFFFF"/>
                </a:solidFill>
              </a:rPr>
              <a:t>5 U.S.C. </a:t>
            </a:r>
            <a:r>
              <a:rPr lang="en-US" altLang="en-US" sz="2400" dirty="0">
                <a:solidFill>
                  <a:schemeClr val="bg1"/>
                </a:solidFill>
              </a:rPr>
              <a:t>§ 2302(b)(9)(A)(i), (B), (C), and (D)</a:t>
            </a:r>
            <a:endParaRPr lang="en-US" altLang="en-US" sz="2400" dirty="0">
              <a:solidFill>
                <a:srgbClr val="FFFFFF"/>
              </a:solidFill>
            </a:endParaRPr>
          </a:p>
        </p:txBody>
      </p:sp>
      <p:sp>
        <p:nvSpPr>
          <p:cNvPr id="2" name="Slide Number Placeholder 1">
            <a:extLst>
              <a:ext uri="{FF2B5EF4-FFF2-40B4-BE49-F238E27FC236}">
                <a16:creationId xmlns:a16="http://schemas.microsoft.com/office/drawing/2014/main" id="{FC1DECEE-A213-473C-93A8-C9BEFC2771FE}"/>
              </a:ext>
            </a:extLst>
          </p:cNvPr>
          <p:cNvSpPr>
            <a:spLocks noGrp="1"/>
          </p:cNvSpPr>
          <p:nvPr>
            <p:ph type="sldNum" sz="quarter" idx="12"/>
          </p:nvPr>
        </p:nvSpPr>
        <p:spPr/>
        <p:txBody>
          <a:bodyPr/>
          <a:lstStyle/>
          <a:p>
            <a:pPr>
              <a:defRPr/>
            </a:pPr>
            <a:fld id="{37552196-F478-462F-B2B5-CAC14B5B97C0}" type="slidenum">
              <a:rPr lang="en-US" smtClean="0"/>
              <a:pPr>
                <a:defRPr/>
              </a:pPr>
              <a:t>28</a:t>
            </a:fld>
            <a:endParaRPr lang="en-US" dirty="0"/>
          </a:p>
        </p:txBody>
      </p:sp>
    </p:spTree>
    <p:custDataLst>
      <p:tags r:id="rId1"/>
    </p:custDataLst>
    <p:extLst>
      <p:ext uri="{BB962C8B-B14F-4D97-AF65-F5344CB8AC3E}">
        <p14:creationId xmlns:p14="http://schemas.microsoft.com/office/powerpoint/2010/main" val="4184387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653363" y="365760"/>
            <a:ext cx="9367203" cy="1188720"/>
          </a:xfrm>
        </p:spPr>
        <p:txBody>
          <a:bodyPr>
            <a:normAutofit fontScale="90000"/>
          </a:bodyPr>
          <a:lstStyle/>
          <a:p>
            <a:r>
              <a:rPr lang="en-US" altLang="en-US" b="1" dirty="0"/>
              <a:t>Has Kim engaged in protected activity?</a:t>
            </a:r>
          </a:p>
        </p:txBody>
      </p:sp>
      <p:sp>
        <p:nvSpPr>
          <p:cNvPr id="8205" name="Freeform: Shape 8204">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07" name="Freeform: Shape 8206">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09" name="Freeform: Shape 8208">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96" name="Rectangle 3"/>
          <p:cNvSpPr>
            <a:spLocks noGrp="1" noChangeArrowheads="1"/>
          </p:cNvSpPr>
          <p:nvPr>
            <p:ph idx="1"/>
          </p:nvPr>
        </p:nvSpPr>
        <p:spPr>
          <a:xfrm>
            <a:off x="1171434" y="1920239"/>
            <a:ext cx="10771750" cy="4801235"/>
          </a:xfrm>
        </p:spPr>
        <p:txBody>
          <a:bodyPr anchor="t">
            <a:noAutofit/>
          </a:bodyPr>
          <a:lstStyle/>
          <a:p>
            <a:pPr marL="0" marR="0" indent="0">
              <a:lnSpc>
                <a:spcPct val="115000"/>
              </a:lnSpc>
              <a:spcBef>
                <a:spcPts val="0"/>
              </a:spcBef>
              <a:spcAft>
                <a:spcPts val="1000"/>
              </a:spcAft>
              <a:buNone/>
            </a:pPr>
            <a:r>
              <a:rPr lang="en-US" sz="2400" dirty="0">
                <a:effectLst/>
                <a:ea typeface="Calibri" panose="020F0502020204030204" pitchFamily="34" charset="0"/>
                <a:cs typeface="Times New Roman" panose="02020603050405020304" pitchFamily="18" charset="0"/>
              </a:rPr>
              <a:t>Kim, an IT Specialist at a large federal agency, reports directly to Jack.  Kim learns that Jack’s niece is working for the agency.  Because Jack oversees the IT department, Kim believes that Jack advocated for his niece’s appointment.  Kim files a complaint with the Office of Inspector General at her agency.  The OIG contacts HR and learns that the finance department hired Jack’s niece.  Additionally, Jack’s niece does not perform any IT functions.  </a:t>
            </a:r>
            <a:endParaRPr lang="en-US" sz="2400" dirty="0">
              <a:ea typeface="Calibri" panose="020F0502020204030204" pitchFamily="34" charset="0"/>
              <a:cs typeface="Times New Roman" panose="02020603050405020304" pitchFamily="18" charset="0"/>
            </a:endParaRPr>
          </a:p>
          <a:p>
            <a:pPr marL="342900" marR="0" indent="-342900">
              <a:lnSpc>
                <a:spcPct val="115000"/>
              </a:lnSpc>
              <a:spcBef>
                <a:spcPts val="0"/>
              </a:spcBef>
              <a:spcAft>
                <a:spcPts val="1000"/>
              </a:spcAft>
              <a:buAutoNum type="alphaUcPeriod"/>
            </a:pPr>
            <a:r>
              <a:rPr lang="en-US" sz="2400" dirty="0">
                <a:ea typeface="Calibri" panose="020F0502020204030204" pitchFamily="34" charset="0"/>
                <a:cs typeface="Times New Roman" panose="02020603050405020304" pitchFamily="18" charset="0"/>
              </a:rPr>
              <a:t>Yes, Kim engaged in protected activity.</a:t>
            </a:r>
          </a:p>
          <a:p>
            <a:pPr marL="342900" marR="0" indent="-342900">
              <a:lnSpc>
                <a:spcPct val="115000"/>
              </a:lnSpc>
              <a:spcBef>
                <a:spcPts val="0"/>
              </a:spcBef>
              <a:spcAft>
                <a:spcPts val="1000"/>
              </a:spcAft>
              <a:buAutoNum type="alphaUcPeriod"/>
            </a:pPr>
            <a:r>
              <a:rPr lang="en-US" sz="2400" dirty="0">
                <a:effectLst/>
                <a:ea typeface="Calibri" panose="020F0502020204030204" pitchFamily="34" charset="0"/>
                <a:cs typeface="Times New Roman" panose="02020603050405020304" pitchFamily="18" charset="0"/>
              </a:rPr>
              <a:t>No, Kim did not have a reasonable belief that Jack engaged in wrongdoing. </a:t>
            </a:r>
          </a:p>
        </p:txBody>
      </p:sp>
      <p:sp>
        <p:nvSpPr>
          <p:cNvPr id="2" name="Slide Number Placeholder 1">
            <a:extLst>
              <a:ext uri="{FF2B5EF4-FFF2-40B4-BE49-F238E27FC236}">
                <a16:creationId xmlns:a16="http://schemas.microsoft.com/office/drawing/2014/main" id="{42D6EBD6-3006-48D7-8FF0-517AB0D30C47}"/>
              </a:ext>
            </a:extLst>
          </p:cNvPr>
          <p:cNvSpPr>
            <a:spLocks noGrp="1"/>
          </p:cNvSpPr>
          <p:nvPr>
            <p:ph type="sldNum" sz="quarter" idx="12"/>
          </p:nvPr>
        </p:nvSpPr>
        <p:spPr>
          <a:xfrm>
            <a:off x="9091182" y="6356350"/>
            <a:ext cx="1929384" cy="365125"/>
          </a:xfrm>
        </p:spPr>
        <p:txBody>
          <a:bodyPr>
            <a:normAutofit/>
          </a:bodyPr>
          <a:lstStyle/>
          <a:p>
            <a:pPr>
              <a:spcAft>
                <a:spcPts val="600"/>
              </a:spcAft>
              <a:defRPr/>
            </a:pPr>
            <a:fld id="{37552196-F478-462F-B2B5-CAC14B5B97C0}" type="slidenum">
              <a:rPr lang="en-US">
                <a:solidFill>
                  <a:schemeClr val="tx1">
                    <a:alpha val="80000"/>
                  </a:schemeClr>
                </a:solidFill>
              </a:rPr>
              <a:pPr>
                <a:spcAft>
                  <a:spcPts val="600"/>
                </a:spcAft>
                <a:defRPr/>
              </a:pPr>
              <a:t>29</a:t>
            </a:fld>
            <a:endParaRPr lang="en-US">
              <a:solidFill>
                <a:schemeClr val="tx1">
                  <a:alpha val="80000"/>
                </a:schemeClr>
              </a:solidFill>
            </a:endParaRPr>
          </a:p>
        </p:txBody>
      </p:sp>
    </p:spTree>
    <p:custDataLst>
      <p:tags r:id="rId1"/>
    </p:custDataLst>
    <p:extLst>
      <p:ext uri="{BB962C8B-B14F-4D97-AF65-F5344CB8AC3E}">
        <p14:creationId xmlns:p14="http://schemas.microsoft.com/office/powerpoint/2010/main" val="336178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5" name="Rectangle 1024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of Keys" descr="White notebook and color pencil">
            <a:extLst>
              <a:ext uri="{FF2B5EF4-FFF2-40B4-BE49-F238E27FC236}">
                <a16:creationId xmlns:a16="http://schemas.microsoft.com/office/drawing/2014/main" id="{753AE6A1-60BF-436C-822C-92C811C55988}"/>
              </a:ext>
            </a:extLst>
          </p:cNvPr>
          <p:cNvPicPr>
            <a:picLocks noChangeAspect="1"/>
          </p:cNvPicPr>
          <p:nvPr/>
        </p:nvPicPr>
        <p:blipFill rotWithShape="1">
          <a:blip r:embed="rId4"/>
          <a:srcRect l="3118" r="3118"/>
          <a:stretch/>
        </p:blipFill>
        <p:spPr>
          <a:xfrm>
            <a:off x="2522356" y="10"/>
            <a:ext cx="9669642" cy="6857990"/>
          </a:xfrm>
          <a:prstGeom prst="rect">
            <a:avLst/>
          </a:prstGeom>
        </p:spPr>
      </p:pic>
      <p:sp>
        <p:nvSpPr>
          <p:cNvPr id="10256" name="Rectangle 1025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3" name="Slide Title"/>
          <p:cNvSpPr>
            <a:spLocks noGrp="1" noChangeArrowheads="1"/>
          </p:cNvSpPr>
          <p:nvPr>
            <p:ph type="title"/>
          </p:nvPr>
        </p:nvSpPr>
        <p:spPr>
          <a:xfrm>
            <a:off x="838200" y="365125"/>
            <a:ext cx="3822189" cy="1899912"/>
          </a:xfrm>
        </p:spPr>
        <p:txBody>
          <a:bodyPr>
            <a:normAutofit/>
          </a:bodyPr>
          <a:lstStyle/>
          <a:p>
            <a:r>
              <a:rPr lang="en-US" sz="4000" b="1" u="sng"/>
              <a:t>Key Concepts</a:t>
            </a:r>
          </a:p>
        </p:txBody>
      </p:sp>
      <p:sp>
        <p:nvSpPr>
          <p:cNvPr id="10244" name="Content"/>
          <p:cNvSpPr>
            <a:spLocks noGrp="1" noChangeArrowheads="1"/>
          </p:cNvSpPr>
          <p:nvPr>
            <p:ph idx="1"/>
          </p:nvPr>
        </p:nvSpPr>
        <p:spPr>
          <a:xfrm>
            <a:off x="838200" y="1843891"/>
            <a:ext cx="4729223" cy="4406437"/>
          </a:xfrm>
        </p:spPr>
        <p:txBody>
          <a:bodyPr>
            <a:normAutofit/>
          </a:bodyPr>
          <a:lstStyle/>
          <a:p>
            <a:pPr marL="0" indent="0">
              <a:buNone/>
            </a:pPr>
            <a:r>
              <a:rPr lang="en-US" sz="1600" b="1" dirty="0"/>
              <a:t>Merit System Principles: </a:t>
            </a:r>
            <a:br>
              <a:rPr lang="en-US" sz="1600" b="1" dirty="0"/>
            </a:br>
            <a:r>
              <a:rPr lang="en-US" sz="1600" b="1" dirty="0"/>
              <a:t>5 U.S.C. § 2301</a:t>
            </a:r>
          </a:p>
          <a:p>
            <a:pPr>
              <a:buFont typeface="Wingdings" panose="05000000000000000000" pitchFamily="2" charset="2"/>
              <a:buChar char="§"/>
            </a:pPr>
            <a:r>
              <a:rPr lang="en-US" sz="1600" dirty="0"/>
              <a:t>The framework and foundation for making all personnel decisions in the civil service</a:t>
            </a:r>
          </a:p>
          <a:p>
            <a:pPr>
              <a:buFont typeface="Wingdings" panose="05000000000000000000" pitchFamily="2" charset="2"/>
              <a:buChar char="§"/>
            </a:pPr>
            <a:r>
              <a:rPr lang="en-US" sz="1600" dirty="0"/>
              <a:t>Designed to ensure fair and open recruitment and competition and merit based employment decisions</a:t>
            </a:r>
          </a:p>
          <a:p>
            <a:pPr>
              <a:buFont typeface="Wingdings" panose="05000000000000000000" pitchFamily="2" charset="2"/>
              <a:buChar char="§"/>
            </a:pPr>
            <a:r>
              <a:rPr lang="en-US" sz="1600" dirty="0"/>
              <a:t>Not self-executing</a:t>
            </a:r>
            <a:br>
              <a:rPr lang="en-US" sz="1600" dirty="0"/>
            </a:br>
            <a:endParaRPr lang="en-US" sz="1600" dirty="0"/>
          </a:p>
          <a:p>
            <a:pPr marL="0" indent="0">
              <a:buNone/>
            </a:pPr>
            <a:r>
              <a:rPr lang="en-US" sz="1600" b="1" dirty="0"/>
              <a:t>Prohibited Personnel Practices: </a:t>
            </a:r>
            <a:br>
              <a:rPr lang="en-US" sz="1600" b="1" dirty="0"/>
            </a:br>
            <a:r>
              <a:rPr lang="en-US" sz="1600" b="1" dirty="0"/>
              <a:t>5 U.S.C. § 2302(b)</a:t>
            </a:r>
          </a:p>
          <a:p>
            <a:pPr>
              <a:buFont typeface="Wingdings" panose="05000000000000000000" pitchFamily="2" charset="2"/>
              <a:buChar char="§"/>
            </a:pPr>
            <a:r>
              <a:rPr lang="en-US" sz="1600" dirty="0"/>
              <a:t>Employment related activities banned in the federal workplace</a:t>
            </a:r>
          </a:p>
          <a:p>
            <a:pPr>
              <a:buFont typeface="Wingdings" panose="05000000000000000000" pitchFamily="2" charset="2"/>
              <a:buChar char="§"/>
            </a:pPr>
            <a:r>
              <a:rPr lang="en-US" sz="1600" dirty="0"/>
              <a:t>Directly conflict with the merit system principles </a:t>
            </a:r>
          </a:p>
          <a:p>
            <a:pPr marL="0" indent="0">
              <a:buNone/>
            </a:pPr>
            <a:endParaRPr lang="en-US" sz="1400" dirty="0"/>
          </a:p>
          <a:p>
            <a:pPr>
              <a:buFont typeface="Wingdings" panose="05000000000000000000" pitchFamily="2" charset="2"/>
              <a:buChar char="§"/>
            </a:pPr>
            <a:endParaRPr lang="en-US" sz="1400" dirty="0"/>
          </a:p>
        </p:txBody>
      </p:sp>
      <p:sp>
        <p:nvSpPr>
          <p:cNvPr id="5" name="Slide Number Placeholder 4">
            <a:extLst>
              <a:ext uri="{FF2B5EF4-FFF2-40B4-BE49-F238E27FC236}">
                <a16:creationId xmlns:a16="http://schemas.microsoft.com/office/drawing/2014/main" id="{2A39B099-025A-4528-BF56-E8A28FADB41F}"/>
              </a:ext>
            </a:extLst>
          </p:cNvPr>
          <p:cNvSpPr>
            <a:spLocks noGrp="1"/>
          </p:cNvSpPr>
          <p:nvPr>
            <p:ph type="sldNum" sz="quarter" idx="12"/>
          </p:nvPr>
        </p:nvSpPr>
        <p:spPr>
          <a:xfrm>
            <a:off x="8610600" y="6356350"/>
            <a:ext cx="2743200" cy="365125"/>
          </a:xfrm>
          <a:prstGeom prst="ellipse">
            <a:avLst/>
          </a:prstGeom>
        </p:spPr>
        <p:txBody>
          <a:bodyPr>
            <a:normAutofit/>
          </a:bodyPr>
          <a:lstStyle/>
          <a:p>
            <a:pPr>
              <a:lnSpc>
                <a:spcPct val="90000"/>
              </a:lnSpc>
              <a:spcAft>
                <a:spcPts val="600"/>
              </a:spcAft>
              <a:defRPr/>
            </a:pPr>
            <a:fld id="{37552196-F478-462F-B2B5-CAC14B5B97C0}" type="slidenum">
              <a:rPr lang="en-US">
                <a:solidFill>
                  <a:srgbClr val="FFFFFF"/>
                </a:solidFill>
              </a:rPr>
              <a:pPr>
                <a:lnSpc>
                  <a:spcPct val="90000"/>
                </a:lnSpc>
                <a:spcAft>
                  <a:spcPts val="600"/>
                </a:spcAft>
                <a:defRPr/>
              </a:pPr>
              <a:t>3</a:t>
            </a:fld>
            <a:endParaRPr lang="en-US">
              <a:solidFill>
                <a:srgbClr val="FFFFFF"/>
              </a:solidFill>
            </a:endParaRPr>
          </a:p>
        </p:txBody>
      </p:sp>
    </p:spTree>
    <p:custDataLst>
      <p:tags r:id="rId1"/>
    </p:custDataLst>
    <p:extLst>
      <p:ext uri="{BB962C8B-B14F-4D97-AF65-F5344CB8AC3E}">
        <p14:creationId xmlns:p14="http://schemas.microsoft.com/office/powerpoint/2010/main" val="2049273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title="White Rectangle">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title="Blue Circle">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Checkmark">
            <a:extLst>
              <a:ext uri="{FF2B5EF4-FFF2-40B4-BE49-F238E27FC236}">
                <a16:creationId xmlns:a16="http://schemas.microsoft.com/office/drawing/2014/main" id="{ABD7076C-CAE0-465D-B353-95FFD1D4F8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3987" y="2857501"/>
            <a:ext cx="1142998" cy="1142998"/>
          </a:xfrm>
          <a:prstGeom prst="rect">
            <a:avLst/>
          </a:prstGeom>
        </p:spPr>
      </p:pic>
      <p:pic>
        <p:nvPicPr>
          <p:cNvPr id="7" name="Picture 6" descr="Office of Special Counsel Seal">
            <a:extLst>
              <a:ext uri="{FF2B5EF4-FFF2-40B4-BE49-F238E27FC236}">
                <a16:creationId xmlns:a16="http://schemas.microsoft.com/office/drawing/2014/main" id="{09836D65-0EB4-4D74-BFFC-9E06BF25BAC5}"/>
              </a:ext>
            </a:extLst>
          </p:cNvPr>
          <p:cNvPicPr>
            <a:picLocks noChangeAspect="1"/>
          </p:cNvPicPr>
          <p:nvPr/>
        </p:nvPicPr>
        <p:blipFill>
          <a:blip r:embed="rId6"/>
          <a:stretch>
            <a:fillRect/>
          </a:stretch>
        </p:blipFill>
        <p:spPr>
          <a:xfrm>
            <a:off x="8897982" y="2388888"/>
            <a:ext cx="2183408" cy="2140172"/>
          </a:xfrm>
          <a:prstGeom prst="rect">
            <a:avLst/>
          </a:prstGeom>
        </p:spPr>
      </p:pic>
      <p:sp>
        <p:nvSpPr>
          <p:cNvPr id="20483" name="Rectangle 2"/>
          <p:cNvSpPr>
            <a:spLocks noGrp="1" noChangeArrowheads="1"/>
          </p:cNvSpPr>
          <p:nvPr>
            <p:ph type="body" idx="1"/>
          </p:nvPr>
        </p:nvSpPr>
        <p:spPr>
          <a:xfrm>
            <a:off x="709140" y="2042336"/>
            <a:ext cx="8180133" cy="5132505"/>
          </a:xfrm>
        </p:spPr>
        <p:txBody>
          <a:bodyPr anchor="ctr">
            <a:normAutofit/>
          </a:bodyPr>
          <a:lstStyle/>
          <a:p>
            <a:pPr>
              <a:buFont typeface="Wingdings" panose="05000000000000000000" pitchFamily="2" charset="2"/>
              <a:buChar char="Ø"/>
            </a:pPr>
            <a:r>
              <a:rPr lang="en-US" altLang="en-US" sz="2000" b="1" dirty="0"/>
              <a:t>Official Definition – 5 U.S.C. </a:t>
            </a:r>
            <a:r>
              <a:rPr lang="en-US" sz="2000" b="1" dirty="0"/>
              <a:t>§ </a:t>
            </a:r>
            <a:r>
              <a:rPr lang="en-US" altLang="en-US" sz="2000" b="1" dirty="0"/>
              <a:t>2302(a)(2)(A) </a:t>
            </a:r>
          </a:p>
          <a:p>
            <a:pPr lvl="1">
              <a:buFont typeface="Wingdings" panose="05000000000000000000" pitchFamily="2" charset="2"/>
              <a:buChar char="§"/>
            </a:pPr>
            <a:r>
              <a:rPr lang="en-US" altLang="en-US" sz="1600" dirty="0"/>
              <a:t>Unofficial definition: anything that would require an SF-52; significant change in duties; decision concerning pay, awards, or benefits</a:t>
            </a:r>
            <a:endParaRPr lang="en-US" altLang="en-US" sz="1800" dirty="0"/>
          </a:p>
          <a:p>
            <a:pPr>
              <a:buFont typeface="Wingdings" panose="05000000000000000000" pitchFamily="2" charset="2"/>
              <a:buChar char="Ø"/>
            </a:pPr>
            <a:r>
              <a:rPr lang="en-US" altLang="en-US" sz="2000" b="1" dirty="0"/>
              <a:t>Personnel Action Must be Taken, Not Taken, or Threatened </a:t>
            </a:r>
          </a:p>
          <a:p>
            <a:pPr lvl="1">
              <a:buFont typeface="Wingdings" panose="05000000000000000000" pitchFamily="2" charset="2"/>
              <a:buChar char="§"/>
            </a:pPr>
            <a:r>
              <a:rPr lang="en-US" altLang="en-US" sz="1600" b="1" dirty="0"/>
              <a:t>Failure: </a:t>
            </a:r>
            <a:r>
              <a:rPr lang="en-US" altLang="en-US" sz="1600" dirty="0"/>
              <a:t>non-performance of something that is due, required, or expected. </a:t>
            </a:r>
          </a:p>
          <a:p>
            <a:pPr lvl="1">
              <a:buFont typeface="Wingdings" panose="05000000000000000000" pitchFamily="2" charset="2"/>
              <a:buChar char="§"/>
            </a:pPr>
            <a:r>
              <a:rPr lang="en-US" altLang="en-US" sz="1600" b="1" dirty="0"/>
              <a:t>Threatened: </a:t>
            </a:r>
            <a:r>
              <a:rPr lang="en-US" altLang="en-US" sz="1600" dirty="0"/>
              <a:t>objective</a:t>
            </a:r>
            <a:r>
              <a:rPr lang="en-US" altLang="en-US" sz="1600" b="1" dirty="0"/>
              <a:t>, </a:t>
            </a:r>
            <a:r>
              <a:rPr lang="en-US" altLang="en-US" sz="1600" dirty="0"/>
              <a:t>concrete indication that an action is impending (Performance Improvement Plan/Demonstration Period)</a:t>
            </a:r>
            <a:endParaRPr lang="en-US" altLang="en-US" sz="1800" dirty="0"/>
          </a:p>
          <a:p>
            <a:pPr>
              <a:buFont typeface="Wingdings" panose="05000000000000000000" pitchFamily="2" charset="2"/>
              <a:buChar char="Ø"/>
            </a:pPr>
            <a:r>
              <a:rPr lang="en-US" altLang="en-US" sz="2200" dirty="0">
                <a:cs typeface="Arial"/>
              </a:rPr>
              <a:t> </a:t>
            </a:r>
            <a:r>
              <a:rPr lang="en-US" altLang="en-US" sz="2000" b="1" dirty="0">
                <a:cs typeface="Arial"/>
              </a:rPr>
              <a:t>Not everything is a Personnel Action </a:t>
            </a:r>
          </a:p>
          <a:p>
            <a:pPr lvl="1">
              <a:buFont typeface="Wingdings" panose="05000000000000000000" pitchFamily="2" charset="2"/>
              <a:buChar char="§"/>
            </a:pPr>
            <a:r>
              <a:rPr lang="en-US" altLang="en-US" sz="1600" b="1" dirty="0">
                <a:cs typeface="Arial"/>
              </a:rPr>
              <a:t>Hostile Work Environment: </a:t>
            </a:r>
            <a:r>
              <a:rPr lang="en-US" altLang="en-US" sz="1600" dirty="0">
                <a:cs typeface="Arial"/>
              </a:rPr>
              <a:t>a personnel action </a:t>
            </a:r>
            <a:r>
              <a:rPr lang="en-US" altLang="en-US" sz="1600" b="1" i="1" dirty="0">
                <a:cs typeface="Arial"/>
              </a:rPr>
              <a:t>if it </a:t>
            </a:r>
            <a:r>
              <a:rPr lang="en-US" altLang="en-US" sz="1600" dirty="0">
                <a:cs typeface="Arial"/>
              </a:rPr>
              <a:t>results in a significant change in working conditions</a:t>
            </a:r>
          </a:p>
          <a:p>
            <a:pPr lvl="1">
              <a:buFont typeface="Wingdings" panose="05000000000000000000" pitchFamily="2" charset="2"/>
              <a:buChar char="§"/>
            </a:pPr>
            <a:r>
              <a:rPr lang="en-US" altLang="en-US" sz="1600" b="1" dirty="0">
                <a:cs typeface="Arial"/>
              </a:rPr>
              <a:t>Appraisals: </a:t>
            </a:r>
            <a:r>
              <a:rPr lang="en-US" altLang="en-US" sz="1600" dirty="0">
                <a:cs typeface="Arial"/>
              </a:rPr>
              <a:t>annual rating is a personnel action, but a midterm rating is not</a:t>
            </a:r>
          </a:p>
          <a:p>
            <a:pPr lvl="1">
              <a:buFont typeface="Wingdings" panose="05000000000000000000" pitchFamily="2" charset="2"/>
              <a:buChar char="§"/>
            </a:pPr>
            <a:r>
              <a:rPr lang="en-US" altLang="en-US" sz="1600" b="1" dirty="0">
                <a:cs typeface="Arial"/>
              </a:rPr>
              <a:t>Bad paper: </a:t>
            </a:r>
            <a:r>
              <a:rPr lang="en-US" altLang="en-US" sz="1600" dirty="0">
                <a:cs typeface="Arial"/>
              </a:rPr>
              <a:t>a Letter of Reprimand is a personnel action; a verbal/written counseling is generally not</a:t>
            </a:r>
            <a:endParaRPr lang="en-US" altLang="en-US" sz="1600" b="1" dirty="0">
              <a:cs typeface="Arial"/>
            </a:endParaRPr>
          </a:p>
          <a:p>
            <a:pPr>
              <a:buFont typeface="Wingdings" panose="05000000000000000000" pitchFamily="2" charset="2"/>
              <a:buChar char="Ø"/>
            </a:pPr>
            <a:r>
              <a:rPr lang="en-US" altLang="en-US" sz="2200" dirty="0">
                <a:cs typeface="Arial"/>
              </a:rPr>
              <a:t> </a:t>
            </a:r>
            <a:r>
              <a:rPr lang="en-US" altLang="en-US" sz="2000" b="1" dirty="0">
                <a:cs typeface="Arial"/>
              </a:rPr>
              <a:t>Was the Action Voluntary? </a:t>
            </a:r>
          </a:p>
          <a:p>
            <a:pPr lvl="1">
              <a:buFont typeface="Wingdings" panose="05000000000000000000" pitchFamily="2" charset="2"/>
              <a:buChar char="§"/>
            </a:pPr>
            <a:r>
              <a:rPr lang="en-US" altLang="en-US" sz="1600" dirty="0">
                <a:cs typeface="Arial"/>
              </a:rPr>
              <a:t>Generally arises in the context of a resignation or retirement, which OSC typically will not have authority to consider</a:t>
            </a:r>
          </a:p>
          <a:p>
            <a:pPr lvl="1">
              <a:buFont typeface="Wingdings" panose="05000000000000000000" pitchFamily="2" charset="2"/>
              <a:buChar char="§"/>
            </a:pPr>
            <a:endParaRPr lang="en-US" altLang="en-US" sz="1600" dirty="0">
              <a:cs typeface="Arial"/>
            </a:endParaRPr>
          </a:p>
          <a:p>
            <a:pPr>
              <a:buFont typeface="Wingdings" panose="05000000000000000000" pitchFamily="2" charset="2"/>
              <a:buChar char="Ø"/>
            </a:pPr>
            <a:endParaRPr lang="en-US" altLang="en-US" sz="2000" b="1" dirty="0">
              <a:cs typeface="Arial"/>
            </a:endParaRPr>
          </a:p>
          <a:p>
            <a:pPr marL="457200" lvl="1" indent="0">
              <a:buNone/>
            </a:pPr>
            <a:endParaRPr lang="en-US" altLang="en-US" sz="1800" dirty="0"/>
          </a:p>
          <a:p>
            <a:pPr marL="0" indent="0">
              <a:buNone/>
            </a:pPr>
            <a:endParaRPr lang="en-US" altLang="en-US" dirty="0"/>
          </a:p>
        </p:txBody>
      </p:sp>
      <p:sp>
        <p:nvSpPr>
          <p:cNvPr id="8" name="Title 7">
            <a:extLst>
              <a:ext uri="{FF2B5EF4-FFF2-40B4-BE49-F238E27FC236}">
                <a16:creationId xmlns:a16="http://schemas.microsoft.com/office/drawing/2014/main" id="{45E79826-B255-452B-88D6-CF1B95F131DC}"/>
              </a:ext>
            </a:extLst>
          </p:cNvPr>
          <p:cNvSpPr>
            <a:spLocks noGrp="1"/>
          </p:cNvSpPr>
          <p:nvPr>
            <p:ph type="title"/>
          </p:nvPr>
        </p:nvSpPr>
        <p:spPr>
          <a:xfrm>
            <a:off x="692031" y="312412"/>
            <a:ext cx="9116987" cy="1325563"/>
          </a:xfrm>
        </p:spPr>
        <p:txBody>
          <a:bodyPr>
            <a:normAutofit/>
          </a:bodyPr>
          <a:lstStyle/>
          <a:p>
            <a:r>
              <a:rPr lang="en-US" sz="3200" b="1" dirty="0"/>
              <a:t>Retaliation – Element 2: Personnel Action</a:t>
            </a:r>
            <a:br>
              <a:rPr lang="en-US" sz="2800" dirty="0"/>
            </a:br>
            <a:r>
              <a:rPr lang="en-US" sz="2400" dirty="0"/>
              <a:t>5 U.S.C. § 2302(b)(8) &amp; (b)(9)(A)(i), (B), (C), and (D)</a:t>
            </a:r>
            <a:endParaRPr lang="en-US" sz="2800" dirty="0"/>
          </a:p>
        </p:txBody>
      </p:sp>
      <p:sp>
        <p:nvSpPr>
          <p:cNvPr id="2" name="Slide Number Placeholder 1">
            <a:extLst>
              <a:ext uri="{FF2B5EF4-FFF2-40B4-BE49-F238E27FC236}">
                <a16:creationId xmlns:a16="http://schemas.microsoft.com/office/drawing/2014/main" id="{3FF234B1-BED4-45E9-BCD2-17302435EDF7}"/>
              </a:ext>
            </a:extLst>
          </p:cNvPr>
          <p:cNvSpPr>
            <a:spLocks noGrp="1"/>
          </p:cNvSpPr>
          <p:nvPr>
            <p:ph type="sldNum" sz="quarter" idx="12"/>
          </p:nvPr>
        </p:nvSpPr>
        <p:spPr/>
        <p:txBody>
          <a:bodyPr/>
          <a:lstStyle/>
          <a:p>
            <a:pPr>
              <a:defRPr/>
            </a:pPr>
            <a:fld id="{37552196-F478-462F-B2B5-CAC14B5B97C0}" type="slidenum">
              <a:rPr lang="en-US" smtClean="0"/>
              <a:pPr>
                <a:defRPr/>
              </a:pPr>
              <a:t>30</a:t>
            </a:fld>
            <a:endParaRPr lang="en-US" dirty="0"/>
          </a:p>
        </p:txBody>
      </p:sp>
    </p:spTree>
    <p:custDataLst>
      <p:tags r:id="rId1"/>
    </p:custDataLst>
    <p:extLst>
      <p:ext uri="{BB962C8B-B14F-4D97-AF65-F5344CB8AC3E}">
        <p14:creationId xmlns:p14="http://schemas.microsoft.com/office/powerpoint/2010/main" val="67240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6">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8">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FDFB148-1235-D125-4EA5-514B69EE9F95}"/>
              </a:ext>
            </a:extLst>
          </p:cNvPr>
          <p:cNvSpPr>
            <a:spLocks noGrp="1"/>
          </p:cNvSpPr>
          <p:nvPr>
            <p:ph type="title"/>
          </p:nvPr>
        </p:nvSpPr>
        <p:spPr>
          <a:xfrm>
            <a:off x="1285240" y="1050596"/>
            <a:ext cx="8074815" cy="367658"/>
          </a:xfrm>
        </p:spPr>
        <p:txBody>
          <a:bodyPr vert="horz" lIns="91440" tIns="45720" rIns="91440" bIns="45720" rtlCol="0" anchor="ctr">
            <a:normAutofit fontScale="90000"/>
          </a:bodyPr>
          <a:lstStyle/>
          <a:p>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3100" b="1" kern="1200" dirty="0">
                <a:solidFill>
                  <a:schemeClr val="tx1"/>
                </a:solidFill>
                <a:latin typeface="+mj-lt"/>
                <a:ea typeface="+mj-ea"/>
                <a:cs typeface="+mj-cs"/>
              </a:rPr>
              <a:t>What is NOT a Personnel Action? </a:t>
            </a:r>
          </a:p>
        </p:txBody>
      </p:sp>
      <p:sp>
        <p:nvSpPr>
          <p:cNvPr id="10" name="Content Placeholder 9">
            <a:extLst>
              <a:ext uri="{FF2B5EF4-FFF2-40B4-BE49-F238E27FC236}">
                <a16:creationId xmlns:a16="http://schemas.microsoft.com/office/drawing/2014/main" id="{FD530A81-7099-8464-9189-D7AF84D708F3}"/>
              </a:ext>
            </a:extLst>
          </p:cNvPr>
          <p:cNvSpPr>
            <a:spLocks noGrp="1"/>
          </p:cNvSpPr>
          <p:nvPr>
            <p:ph sz="quarter" idx="15"/>
          </p:nvPr>
        </p:nvSpPr>
        <p:spPr>
          <a:xfrm>
            <a:off x="873516" y="1755099"/>
            <a:ext cx="8898261" cy="4052305"/>
          </a:xfrm>
        </p:spPr>
        <p:txBody>
          <a:bodyPr vert="horz" lIns="91440" tIns="45720" rIns="91440" bIns="45720" rtlCol="0" anchor="t">
            <a:normAutofit lnSpcReduction="10000"/>
          </a:bodyPr>
          <a:lstStyle/>
          <a:p>
            <a:pPr marL="800100" marR="0" indent="-228600">
              <a:lnSpc>
                <a:spcPct val="90000"/>
              </a:lnSpc>
              <a:spcBef>
                <a:spcPts val="0"/>
              </a:spcBef>
              <a:spcAft>
                <a:spcPts val="600"/>
              </a:spcAft>
              <a:buFont typeface="Arial" panose="020B0604020202020204" pitchFamily="34" charset="0"/>
              <a:buChar char="•"/>
            </a:pPr>
            <a:endParaRPr lang="en-US" sz="1500" dirty="0">
              <a:effectLst/>
            </a:endParaRPr>
          </a:p>
          <a:p>
            <a:pPr marL="571500" marR="0" indent="-228600">
              <a:lnSpc>
                <a:spcPct val="90000"/>
              </a:lnSpc>
              <a:spcBef>
                <a:spcPts val="0"/>
              </a:spcBef>
              <a:spcAft>
                <a:spcPts val="600"/>
              </a:spcAft>
              <a:buFont typeface="Arial" panose="020B0604020202020204" pitchFamily="34" charset="0"/>
              <a:buChar char="•"/>
            </a:pPr>
            <a:endParaRPr lang="en-US" sz="1500" dirty="0">
              <a:effectLst/>
            </a:endParaRPr>
          </a:p>
          <a:p>
            <a:pPr marL="1257300" marR="0" indent="-457200">
              <a:lnSpc>
                <a:spcPct val="90000"/>
              </a:lnSpc>
              <a:spcBef>
                <a:spcPts val="0"/>
              </a:spcBef>
              <a:spcAft>
                <a:spcPts val="600"/>
              </a:spcAft>
              <a:buFont typeface="+mj-lt"/>
              <a:buAutoNum type="alphaUcPeriod"/>
            </a:pPr>
            <a:r>
              <a:rPr lang="en-US" sz="2400" dirty="0">
                <a:effectLst/>
              </a:rPr>
              <a:t>A supervisor who is a micromanager and is not friendly to the staff.</a:t>
            </a:r>
          </a:p>
          <a:p>
            <a:pPr marL="1257300" marR="0" indent="-457200">
              <a:lnSpc>
                <a:spcPct val="90000"/>
              </a:lnSpc>
              <a:spcBef>
                <a:spcPts val="0"/>
              </a:spcBef>
              <a:spcAft>
                <a:spcPts val="600"/>
              </a:spcAft>
              <a:buFont typeface="+mj-lt"/>
              <a:buAutoNum type="alphaUcPeriod"/>
            </a:pPr>
            <a:r>
              <a:rPr lang="en-US" sz="2400" dirty="0">
                <a:effectLst/>
              </a:rPr>
              <a:t>A fully satisfactory performance appraisal.</a:t>
            </a:r>
          </a:p>
          <a:p>
            <a:pPr marL="1257300" marR="0" indent="-457200">
              <a:lnSpc>
                <a:spcPct val="90000"/>
              </a:lnSpc>
              <a:spcBef>
                <a:spcPts val="0"/>
              </a:spcBef>
              <a:spcAft>
                <a:spcPts val="600"/>
              </a:spcAft>
              <a:buFont typeface="+mj-lt"/>
              <a:buAutoNum type="alphaUcPeriod"/>
            </a:pPr>
            <a:r>
              <a:rPr lang="en-US" sz="2400" dirty="0">
                <a:effectLst/>
              </a:rPr>
              <a:t>Placement on paid administrative leave.</a:t>
            </a:r>
          </a:p>
          <a:p>
            <a:pPr marL="1257300" marR="0" indent="-457200">
              <a:lnSpc>
                <a:spcPct val="90000"/>
              </a:lnSpc>
              <a:spcBef>
                <a:spcPts val="0"/>
              </a:spcBef>
              <a:spcAft>
                <a:spcPts val="600"/>
              </a:spcAft>
              <a:buFont typeface="+mj-lt"/>
              <a:buAutoNum type="alphaUcPeriod"/>
            </a:pPr>
            <a:r>
              <a:rPr lang="en-US" sz="2400" dirty="0">
                <a:effectLst/>
              </a:rPr>
              <a:t>Reassignment to a position with the same job series and identical pay.</a:t>
            </a:r>
          </a:p>
          <a:p>
            <a:pPr marL="1257300" marR="0" indent="-457200">
              <a:lnSpc>
                <a:spcPct val="90000"/>
              </a:lnSpc>
              <a:spcBef>
                <a:spcPts val="0"/>
              </a:spcBef>
              <a:spcAft>
                <a:spcPts val="600"/>
              </a:spcAft>
              <a:buFont typeface="+mj-lt"/>
              <a:buAutoNum type="alphaUcPeriod"/>
            </a:pPr>
            <a:r>
              <a:rPr lang="en-US" sz="2400" dirty="0">
                <a:effectLst/>
              </a:rPr>
              <a:t>Moving an employee from a window office to a cubicle.</a:t>
            </a:r>
          </a:p>
          <a:p>
            <a:pPr marL="1257300" marR="0" indent="-457200">
              <a:lnSpc>
                <a:spcPct val="90000"/>
              </a:lnSpc>
              <a:spcBef>
                <a:spcPts val="0"/>
              </a:spcBef>
              <a:buFont typeface="+mj-lt"/>
              <a:buAutoNum type="alphaUcPeriod"/>
            </a:pPr>
            <a:r>
              <a:rPr lang="en-US" sz="2400" dirty="0"/>
              <a:t>Altering telework schedule from 3 days per week at home to 1 day </a:t>
            </a:r>
            <a:r>
              <a:rPr lang="en-US" sz="2400"/>
              <a:t>per week.</a:t>
            </a:r>
            <a:endParaRPr lang="en-US" sz="2400" dirty="0">
              <a:effectLst/>
            </a:endParaRPr>
          </a:p>
          <a:p>
            <a:pPr indent="-228600">
              <a:lnSpc>
                <a:spcPct val="90000"/>
              </a:lnSpc>
              <a:spcAft>
                <a:spcPts val="600"/>
              </a:spcAft>
              <a:buFont typeface="Arial" panose="020B0604020202020204" pitchFamily="34" charset="0"/>
              <a:buChar char="•"/>
            </a:pPr>
            <a:endParaRPr lang="en-US" sz="1500" dirty="0"/>
          </a:p>
        </p:txBody>
      </p:sp>
      <p:sp>
        <p:nvSpPr>
          <p:cNvPr id="5" name="Slide Number Placeholder 4">
            <a:extLst>
              <a:ext uri="{FF2B5EF4-FFF2-40B4-BE49-F238E27FC236}">
                <a16:creationId xmlns:a16="http://schemas.microsoft.com/office/drawing/2014/main" id="{42BB2906-8805-1635-0DE6-960BF5355262}"/>
              </a:ext>
            </a:extLst>
          </p:cNvPr>
          <p:cNvSpPr>
            <a:spLocks noGrp="1"/>
          </p:cNvSpPr>
          <p:nvPr>
            <p:ph type="sldNum" sz="quarter" idx="12"/>
          </p:nvPr>
        </p:nvSpPr>
        <p:spPr>
          <a:xfrm>
            <a:off x="9683496" y="4892040"/>
            <a:ext cx="1673352" cy="1005840"/>
          </a:xfrm>
        </p:spPr>
        <p:txBody>
          <a:bodyPr vert="horz" lIns="91440" tIns="45720" rIns="91440" bIns="45720" rtlCol="0" anchor="ctr">
            <a:normAutofit/>
          </a:bodyPr>
          <a:lstStyle/>
          <a:p>
            <a:pPr>
              <a:lnSpc>
                <a:spcPct val="90000"/>
              </a:lnSpc>
              <a:spcAft>
                <a:spcPts val="600"/>
              </a:spcAft>
            </a:pPr>
            <a:fld id="{18D65601-5AE2-46FC-B138-694DDD2B510D}" type="slidenum">
              <a:rPr lang="en-US" sz="6600">
                <a:solidFill>
                  <a:srgbClr val="FFFFFF"/>
                </a:solidFill>
              </a:rPr>
              <a:pPr>
                <a:lnSpc>
                  <a:spcPct val="90000"/>
                </a:lnSpc>
                <a:spcAft>
                  <a:spcPts val="600"/>
                </a:spcAft>
              </a:pPr>
              <a:t>31</a:t>
            </a:fld>
            <a:endParaRPr lang="en-US" sz="6600">
              <a:solidFill>
                <a:srgbClr val="FFFFFF"/>
              </a:solidFill>
            </a:endParaRPr>
          </a:p>
        </p:txBody>
      </p:sp>
    </p:spTree>
    <p:extLst>
      <p:ext uri="{BB962C8B-B14F-4D97-AF65-F5344CB8AC3E}">
        <p14:creationId xmlns:p14="http://schemas.microsoft.com/office/powerpoint/2010/main" val="1213294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0" name="Rectangle 199" title="Blue Rectangle">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201" title="White paint line">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203" name="Picture 202" title="blue paint line">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04" name="Oval 203">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Office of Special Counsel Seal">
            <a:extLst>
              <a:ext uri="{FF2B5EF4-FFF2-40B4-BE49-F238E27FC236}">
                <a16:creationId xmlns:a16="http://schemas.microsoft.com/office/drawing/2014/main" id="{763F0998-E8A2-4093-954C-456CE418F423}"/>
              </a:ext>
            </a:extLst>
          </p:cNvPr>
          <p:cNvPicPr>
            <a:picLocks noChangeAspect="1"/>
          </p:cNvPicPr>
          <p:nvPr/>
        </p:nvPicPr>
        <p:blipFill>
          <a:blip r:embed="rId5"/>
          <a:stretch>
            <a:fillRect/>
          </a:stretch>
        </p:blipFill>
        <p:spPr>
          <a:xfrm>
            <a:off x="11011592" y="4974778"/>
            <a:ext cx="1008477" cy="988507"/>
          </a:xfrm>
          <a:prstGeom prst="rect">
            <a:avLst/>
          </a:prstGeom>
        </p:spPr>
      </p:pic>
      <p:sp>
        <p:nvSpPr>
          <p:cNvPr id="894979" name="Rectangle 3"/>
          <p:cNvSpPr>
            <a:spLocks noGrp="1" noChangeArrowheads="1"/>
          </p:cNvSpPr>
          <p:nvPr>
            <p:ph type="body" idx="1"/>
          </p:nvPr>
        </p:nvSpPr>
        <p:spPr>
          <a:xfrm>
            <a:off x="1121418" y="676909"/>
            <a:ext cx="10050887" cy="3410392"/>
          </a:xfrm>
        </p:spPr>
        <p:txBody>
          <a:bodyPr anchor="ctr">
            <a:normAutofit/>
          </a:bodyPr>
          <a:lstStyle/>
          <a:p>
            <a:pPr marL="0" indent="0">
              <a:buNone/>
            </a:pPr>
            <a:r>
              <a:rPr lang="en-US" b="1" dirty="0">
                <a:solidFill>
                  <a:srgbClr val="FFFFFF"/>
                </a:solidFill>
              </a:rPr>
              <a:t>Knowledge and Timing:</a:t>
            </a:r>
          </a:p>
          <a:p>
            <a:r>
              <a:rPr lang="en-US" sz="2200" dirty="0">
                <a:solidFill>
                  <a:srgbClr val="FFFFFF"/>
                </a:solidFill>
              </a:rPr>
              <a:t>Knowledge and timing can be sufficient to establish the contributing factor element of a prima facie case of retaliation under section 2302(b)(8), (b)(9)(A)(i), (B), (C), and (D)</a:t>
            </a:r>
          </a:p>
          <a:p>
            <a:r>
              <a:rPr lang="en-US" sz="2200" dirty="0">
                <a:solidFill>
                  <a:srgbClr val="FFFFFF"/>
                </a:solidFill>
              </a:rPr>
              <a:t>Must demonstrate </a:t>
            </a:r>
            <a:r>
              <a:rPr lang="en-US" sz="2200" b="1" i="1" dirty="0">
                <a:solidFill>
                  <a:srgbClr val="FFFFFF"/>
                </a:solidFill>
              </a:rPr>
              <a:t>actual or constructive knowledge </a:t>
            </a:r>
            <a:r>
              <a:rPr lang="en-US" sz="2200" dirty="0">
                <a:solidFill>
                  <a:srgbClr val="FFFFFF"/>
                </a:solidFill>
              </a:rPr>
              <a:t>(official had reason to know) of the protected disclosure or activity </a:t>
            </a:r>
          </a:p>
          <a:p>
            <a:r>
              <a:rPr lang="en-US" sz="2200" dirty="0">
                <a:solidFill>
                  <a:srgbClr val="FFFFFF"/>
                </a:solidFill>
              </a:rPr>
              <a:t>More than a two-year gap between whistleblowing and personnel action is </a:t>
            </a:r>
            <a:r>
              <a:rPr lang="en-US" sz="2200" b="1" i="1" dirty="0">
                <a:solidFill>
                  <a:srgbClr val="FFFFFF"/>
                </a:solidFill>
              </a:rPr>
              <a:t>too long</a:t>
            </a:r>
            <a:r>
              <a:rPr lang="en-US" sz="2200" dirty="0">
                <a:solidFill>
                  <a:srgbClr val="FFFFFF"/>
                </a:solidFill>
              </a:rPr>
              <a:t> to demonstrate contributing factor</a:t>
            </a:r>
          </a:p>
        </p:txBody>
      </p:sp>
      <p:sp>
        <p:nvSpPr>
          <p:cNvPr id="14339" name="Rectangle 2"/>
          <p:cNvSpPr>
            <a:spLocks noGrp="1" noChangeArrowheads="1"/>
          </p:cNvSpPr>
          <p:nvPr>
            <p:ph type="title"/>
          </p:nvPr>
        </p:nvSpPr>
        <p:spPr>
          <a:xfrm>
            <a:off x="244493" y="5182805"/>
            <a:ext cx="10855769" cy="1250950"/>
          </a:xfrm>
        </p:spPr>
        <p:txBody>
          <a:bodyPr>
            <a:normAutofit fontScale="90000"/>
          </a:bodyPr>
          <a:lstStyle/>
          <a:p>
            <a:r>
              <a:rPr lang="en-US" sz="3200" b="1" dirty="0">
                <a:solidFill>
                  <a:schemeClr val="bg1"/>
                </a:solidFill>
              </a:rPr>
              <a:t>Retaliation – Elements 3 &amp; 4: Knowledge/Contributing Factor</a:t>
            </a:r>
            <a:br>
              <a:rPr lang="en-US" sz="3600" dirty="0">
                <a:solidFill>
                  <a:schemeClr val="bg1"/>
                </a:solidFill>
              </a:rPr>
            </a:br>
            <a:r>
              <a:rPr lang="en-US" sz="2700" dirty="0">
                <a:solidFill>
                  <a:schemeClr val="bg1"/>
                </a:solidFill>
              </a:rPr>
              <a:t>5 U.S.C. § 2302(b)(8) &amp; (b)(9)(A)(ii), (B), (C), and (D)</a:t>
            </a:r>
            <a:endParaRPr lang="en-US" altLang="en-US" sz="2700" dirty="0">
              <a:solidFill>
                <a:schemeClr val="bg1"/>
              </a:solidFill>
            </a:endParaRPr>
          </a:p>
        </p:txBody>
      </p:sp>
      <p:sp>
        <p:nvSpPr>
          <p:cNvPr id="2" name="Slide Number Placeholder 1">
            <a:extLst>
              <a:ext uri="{FF2B5EF4-FFF2-40B4-BE49-F238E27FC236}">
                <a16:creationId xmlns:a16="http://schemas.microsoft.com/office/drawing/2014/main" id="{C4D50455-AB47-4CBE-857B-53F15DE86F3A}"/>
              </a:ext>
            </a:extLst>
          </p:cNvPr>
          <p:cNvSpPr>
            <a:spLocks noGrp="1"/>
          </p:cNvSpPr>
          <p:nvPr>
            <p:ph type="sldNum" sz="quarter" idx="12"/>
          </p:nvPr>
        </p:nvSpPr>
        <p:spPr/>
        <p:txBody>
          <a:bodyPr/>
          <a:lstStyle/>
          <a:p>
            <a:pPr>
              <a:defRPr/>
            </a:pPr>
            <a:fld id="{37552196-F478-462F-B2B5-CAC14B5B97C0}" type="slidenum">
              <a:rPr lang="en-US" smtClean="0"/>
              <a:pPr>
                <a:defRPr/>
              </a:pPr>
              <a:t>32</a:t>
            </a:fld>
            <a:endParaRPr lang="en-US" dirty="0"/>
          </a:p>
        </p:txBody>
      </p:sp>
    </p:spTree>
    <p:custDataLst>
      <p:tags r:id="rId1"/>
    </p:custDataLst>
    <p:extLst>
      <p:ext uri="{BB962C8B-B14F-4D97-AF65-F5344CB8AC3E}">
        <p14:creationId xmlns:p14="http://schemas.microsoft.com/office/powerpoint/2010/main" val="254636710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0" name="Rectangle 199" title="Blue Rectangle">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201" title="White paint line">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203" name="Picture 202" title="blue paint line">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04" name="Oval 203">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Office of Special Counsel Seal">
            <a:extLst>
              <a:ext uri="{FF2B5EF4-FFF2-40B4-BE49-F238E27FC236}">
                <a16:creationId xmlns:a16="http://schemas.microsoft.com/office/drawing/2014/main" id="{763F0998-E8A2-4093-954C-456CE418F423}"/>
              </a:ext>
            </a:extLst>
          </p:cNvPr>
          <p:cNvPicPr>
            <a:picLocks noChangeAspect="1"/>
          </p:cNvPicPr>
          <p:nvPr/>
        </p:nvPicPr>
        <p:blipFill>
          <a:blip r:embed="rId5"/>
          <a:stretch>
            <a:fillRect/>
          </a:stretch>
        </p:blipFill>
        <p:spPr>
          <a:xfrm>
            <a:off x="10892410" y="4990038"/>
            <a:ext cx="1008477" cy="988507"/>
          </a:xfrm>
          <a:prstGeom prst="rect">
            <a:avLst/>
          </a:prstGeom>
        </p:spPr>
      </p:pic>
      <p:sp>
        <p:nvSpPr>
          <p:cNvPr id="894979" name="Rectangle 3"/>
          <p:cNvSpPr>
            <a:spLocks noGrp="1" noChangeArrowheads="1"/>
          </p:cNvSpPr>
          <p:nvPr>
            <p:ph type="body" idx="1"/>
          </p:nvPr>
        </p:nvSpPr>
        <p:spPr>
          <a:xfrm>
            <a:off x="1121418" y="676909"/>
            <a:ext cx="10168043" cy="3410392"/>
          </a:xfrm>
        </p:spPr>
        <p:txBody>
          <a:bodyPr anchor="ctr">
            <a:normAutofit/>
          </a:bodyPr>
          <a:lstStyle/>
          <a:p>
            <a:pPr marL="0" indent="0">
              <a:buNone/>
            </a:pPr>
            <a:r>
              <a:rPr lang="en-US" b="1" dirty="0">
                <a:solidFill>
                  <a:srgbClr val="FFFFFF"/>
                </a:solidFill>
              </a:rPr>
              <a:t>Circumstantial Evidence:</a:t>
            </a:r>
          </a:p>
          <a:p>
            <a:r>
              <a:rPr lang="en-US" sz="2200" dirty="0">
                <a:solidFill>
                  <a:srgbClr val="FFFFFF"/>
                </a:solidFill>
              </a:rPr>
              <a:t>Statements of animus: “failure to follow the chain of command”</a:t>
            </a:r>
          </a:p>
          <a:p>
            <a:r>
              <a:rPr lang="en-US" sz="2200" dirty="0">
                <a:solidFill>
                  <a:srgbClr val="FFFFFF"/>
                </a:solidFill>
              </a:rPr>
              <a:t>Disproportionate response </a:t>
            </a:r>
          </a:p>
          <a:p>
            <a:r>
              <a:rPr lang="en-US" sz="2200" dirty="0">
                <a:solidFill>
                  <a:srgbClr val="FFFFFF"/>
                </a:solidFill>
              </a:rPr>
              <a:t>Whistleblowing directed at the official who took the action</a:t>
            </a:r>
          </a:p>
          <a:p>
            <a:r>
              <a:rPr lang="en-US" sz="2200" dirty="0">
                <a:solidFill>
                  <a:srgbClr val="FFFFFF"/>
                </a:solidFill>
              </a:rPr>
              <a:t>Poor explanation for action – stated reason appears to be pretext for retaliatory animus </a:t>
            </a:r>
          </a:p>
          <a:p>
            <a:r>
              <a:rPr lang="en-US" sz="2200" dirty="0">
                <a:solidFill>
                  <a:srgbClr val="FFFFFF"/>
                </a:solidFill>
              </a:rPr>
              <a:t>Change in attitude – employee had no history of performance problems or misconduct, no intervening positives </a:t>
            </a:r>
          </a:p>
        </p:txBody>
      </p:sp>
      <p:sp>
        <p:nvSpPr>
          <p:cNvPr id="14339" name="Rectangle 2"/>
          <p:cNvSpPr>
            <a:spLocks noGrp="1" noChangeArrowheads="1"/>
          </p:cNvSpPr>
          <p:nvPr>
            <p:ph type="title"/>
          </p:nvPr>
        </p:nvSpPr>
        <p:spPr>
          <a:xfrm>
            <a:off x="838200" y="5320068"/>
            <a:ext cx="9833548" cy="1066802"/>
          </a:xfrm>
        </p:spPr>
        <p:txBody>
          <a:bodyPr>
            <a:normAutofit/>
          </a:bodyPr>
          <a:lstStyle/>
          <a:p>
            <a:r>
              <a:rPr lang="en-US" sz="3200" b="1" dirty="0">
                <a:solidFill>
                  <a:schemeClr val="bg1"/>
                </a:solidFill>
              </a:rPr>
              <a:t>Retaliation – Element 4: Contributing Factor</a:t>
            </a:r>
            <a:br>
              <a:rPr lang="en-US" dirty="0">
                <a:solidFill>
                  <a:schemeClr val="bg1"/>
                </a:solidFill>
              </a:rPr>
            </a:br>
            <a:r>
              <a:rPr lang="en-US" sz="2400" dirty="0">
                <a:solidFill>
                  <a:schemeClr val="bg1"/>
                </a:solidFill>
              </a:rPr>
              <a:t>5 U.S.C. § 2302(b)(8) &amp; (b)(9)(A)(ii), (B), (C), and (D)</a:t>
            </a:r>
            <a:endParaRPr lang="en-US" altLang="en-US" sz="2400" dirty="0">
              <a:solidFill>
                <a:srgbClr val="3F3F3F"/>
              </a:solidFill>
            </a:endParaRPr>
          </a:p>
        </p:txBody>
      </p:sp>
      <p:sp>
        <p:nvSpPr>
          <p:cNvPr id="2" name="Slide Number Placeholder 1">
            <a:extLst>
              <a:ext uri="{FF2B5EF4-FFF2-40B4-BE49-F238E27FC236}">
                <a16:creationId xmlns:a16="http://schemas.microsoft.com/office/drawing/2014/main" id="{C4D50455-AB47-4CBE-857B-53F15DE86F3A}"/>
              </a:ext>
            </a:extLst>
          </p:cNvPr>
          <p:cNvSpPr>
            <a:spLocks noGrp="1"/>
          </p:cNvSpPr>
          <p:nvPr>
            <p:ph type="sldNum" sz="quarter" idx="12"/>
          </p:nvPr>
        </p:nvSpPr>
        <p:spPr/>
        <p:txBody>
          <a:bodyPr/>
          <a:lstStyle/>
          <a:p>
            <a:pPr>
              <a:defRPr/>
            </a:pPr>
            <a:fld id="{37552196-F478-462F-B2B5-CAC14B5B97C0}" type="slidenum">
              <a:rPr lang="en-US" smtClean="0"/>
              <a:pPr>
                <a:defRPr/>
              </a:pPr>
              <a:t>33</a:t>
            </a:fld>
            <a:endParaRPr lang="en-US" dirty="0"/>
          </a:p>
        </p:txBody>
      </p:sp>
    </p:spTree>
    <p:custDataLst>
      <p:tags r:id="rId1"/>
    </p:custDataLst>
    <p:extLst>
      <p:ext uri="{BB962C8B-B14F-4D97-AF65-F5344CB8AC3E}">
        <p14:creationId xmlns:p14="http://schemas.microsoft.com/office/powerpoint/2010/main" val="173770173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20485" name="Rectangle 2048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Freeform: Shape 2048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1B056FCF-F40F-EED6-D2EE-8547228A1C11}"/>
              </a:ext>
            </a:extLst>
          </p:cNvPr>
          <p:cNvSpPr txBox="1"/>
          <p:nvPr/>
        </p:nvSpPr>
        <p:spPr>
          <a:xfrm>
            <a:off x="838200" y="401221"/>
            <a:ext cx="10515600" cy="134806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solidFill>
                  <a:srgbClr val="FFFFFF"/>
                </a:solidFill>
                <a:latin typeface="+mj-lt"/>
                <a:ea typeface="+mj-ea"/>
                <a:cs typeface="+mj-cs"/>
              </a:rPr>
              <a:t>Can Dean establish all four elements of a retaliation claim?</a:t>
            </a:r>
          </a:p>
        </p:txBody>
      </p:sp>
      <p:sp>
        <p:nvSpPr>
          <p:cNvPr id="20483" name="Rectangle 2"/>
          <p:cNvSpPr>
            <a:spLocks noGrp="1" noChangeArrowheads="1"/>
          </p:cNvSpPr>
          <p:nvPr>
            <p:ph type="body" idx="1"/>
          </p:nvPr>
        </p:nvSpPr>
        <p:spPr>
          <a:xfrm>
            <a:off x="578498" y="2589160"/>
            <a:ext cx="11215396" cy="4203857"/>
          </a:xfrm>
        </p:spPr>
        <p:txBody>
          <a:bodyPr vert="horz" lIns="91440" tIns="45720" rIns="91440" bIns="45720" rtlCol="0">
            <a:normAutofit fontScale="92500" lnSpcReduction="10000"/>
          </a:bodyPr>
          <a:lstStyle/>
          <a:p>
            <a:pPr marL="0" indent="0">
              <a:spcBef>
                <a:spcPts val="0"/>
              </a:spcBef>
              <a:buNone/>
            </a:pPr>
            <a:r>
              <a:rPr lang="en-US" altLang="en-US" sz="2000" dirty="0"/>
              <a:t>Dean is a GS-12 Program Specialist detailed to work at the American consulate in Rome, Italy for three years.  In April 2022, the agency announced an internal GS-13/14 Program Specialist position.  </a:t>
            </a:r>
          </a:p>
          <a:p>
            <a:pPr marL="0">
              <a:spcBef>
                <a:spcPts val="0"/>
              </a:spcBef>
            </a:pPr>
            <a:endParaRPr lang="en-US" altLang="en-US" sz="2000" dirty="0"/>
          </a:p>
          <a:p>
            <a:pPr marL="0" indent="0">
              <a:spcBef>
                <a:spcPts val="0"/>
              </a:spcBef>
              <a:buNone/>
            </a:pPr>
            <a:r>
              <a:rPr lang="en-US" altLang="en-US" sz="2000" dirty="0"/>
              <a:t>Catherine, Dean’s first-line supervisor and the selecting official for the internal position offered Dean and another employee, Sean, assistance with their resumes and application package.  Dean and Sean accepted her offer.  Catherine did not offer aid to the other six applicants. </a:t>
            </a:r>
          </a:p>
          <a:p>
            <a:pPr marL="0">
              <a:spcBef>
                <a:spcPts val="0"/>
              </a:spcBef>
            </a:pPr>
            <a:endParaRPr lang="en-US" altLang="en-US" sz="2000" dirty="0"/>
          </a:p>
          <a:p>
            <a:pPr marL="0" indent="0">
              <a:spcBef>
                <a:spcPts val="0"/>
              </a:spcBef>
              <a:buNone/>
            </a:pPr>
            <a:r>
              <a:rPr lang="en-US" altLang="en-US" sz="2000" dirty="0"/>
              <a:t>On June 15, 2022, Catherine announced that she had selected Sean for the position.  Disappointed, Dean emailed the Chief Human Capital Officer on June 27 and raised concerns about Catherine providing an unfair advantage to Sean during the hiring process.  He did not disclose that Catherine had also assisted him.  The CHCO asked Dean if she could discuss the matter with Catherine and disclose his name.  Dean agreed.  The CHCO contacted Catherine and Catherine’s second line-supervisor about the matter on July 12.  </a:t>
            </a:r>
          </a:p>
          <a:p>
            <a:pPr marL="0">
              <a:spcBef>
                <a:spcPts val="0"/>
              </a:spcBef>
            </a:pPr>
            <a:endParaRPr lang="en-US" altLang="en-US" sz="2000" dirty="0"/>
          </a:p>
          <a:p>
            <a:pPr marL="0" indent="0">
              <a:spcBef>
                <a:spcPts val="0"/>
              </a:spcBef>
              <a:buNone/>
            </a:pPr>
            <a:r>
              <a:rPr lang="en-US" altLang="en-US" sz="2000" dirty="0"/>
              <a:t>In January 2023, Catherine informed Dean that was not pleased with his performance and had decided to curtail his detail by a year.  </a:t>
            </a:r>
          </a:p>
          <a:p>
            <a:pPr marL="0">
              <a:spcBef>
                <a:spcPts val="0"/>
              </a:spcBef>
            </a:pPr>
            <a:endParaRPr lang="en-US" altLang="en-US" sz="1900" b="1" dirty="0"/>
          </a:p>
          <a:p>
            <a:pPr marL="0"/>
            <a:endParaRPr lang="en-US" altLang="en-US" sz="1900" dirty="0"/>
          </a:p>
        </p:txBody>
      </p:sp>
      <p:sp>
        <p:nvSpPr>
          <p:cNvPr id="2" name="Slide Number Placeholder 1">
            <a:extLst>
              <a:ext uri="{FF2B5EF4-FFF2-40B4-BE49-F238E27FC236}">
                <a16:creationId xmlns:a16="http://schemas.microsoft.com/office/drawing/2014/main" id="{3FF234B1-BED4-45E9-BCD2-17302435EDF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7552196-F478-462F-B2B5-CAC14B5B97C0}" type="slidenum">
              <a:rPr lang="en-US" smtClean="0"/>
              <a:pPr>
                <a:spcAft>
                  <a:spcPts val="600"/>
                </a:spcAft>
                <a:defRPr/>
              </a:pPr>
              <a:t>34</a:t>
            </a:fld>
            <a:endParaRPr lang="en-US"/>
          </a:p>
        </p:txBody>
      </p:sp>
    </p:spTree>
    <p:custDataLst>
      <p:tags r:id="rId1"/>
    </p:custDataLst>
    <p:extLst>
      <p:ext uri="{BB962C8B-B14F-4D97-AF65-F5344CB8AC3E}">
        <p14:creationId xmlns:p14="http://schemas.microsoft.com/office/powerpoint/2010/main" val="1643421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6" name="Rectangle 135" title="Light Gray Rectangle">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267" name="Rectangle 3"/>
          <p:cNvSpPr>
            <a:spLocks noGrp="1" noChangeArrowheads="1"/>
          </p:cNvSpPr>
          <p:nvPr>
            <p:ph type="body" idx="1"/>
          </p:nvPr>
        </p:nvSpPr>
        <p:spPr>
          <a:xfrm>
            <a:off x="4976031" y="963877"/>
            <a:ext cx="6377769" cy="4930246"/>
          </a:xfrm>
        </p:spPr>
        <p:txBody>
          <a:bodyPr anchor="ctr">
            <a:normAutofit/>
          </a:bodyPr>
          <a:lstStyle/>
          <a:p>
            <a:pPr marL="0" indent="0">
              <a:buNone/>
            </a:pPr>
            <a:r>
              <a:rPr lang="en-US" sz="2400" dirty="0"/>
              <a:t>Agency must show </a:t>
            </a:r>
            <a:r>
              <a:rPr lang="en-US" sz="2400" b="1" i="1" dirty="0"/>
              <a:t>by clear and convincing evidence</a:t>
            </a:r>
            <a:r>
              <a:rPr lang="en-US" sz="2400" dirty="0"/>
              <a:t> that it would have taken same action absent protected disclosure or activity</a:t>
            </a:r>
          </a:p>
          <a:p>
            <a:pPr marL="0" indent="0">
              <a:buNone/>
            </a:pPr>
            <a:r>
              <a:rPr lang="en-US" sz="2400" b="1" dirty="0"/>
              <a:t>Factors:</a:t>
            </a:r>
          </a:p>
          <a:p>
            <a:r>
              <a:rPr lang="en-US" sz="2400" b="1" i="1" dirty="0"/>
              <a:t>Strength of evidence </a:t>
            </a:r>
            <a:r>
              <a:rPr lang="en-US" sz="2400" dirty="0"/>
              <a:t>in support of personnel action</a:t>
            </a:r>
          </a:p>
          <a:p>
            <a:r>
              <a:rPr lang="en-US" sz="2400" dirty="0"/>
              <a:t>Existence and strength of </a:t>
            </a:r>
            <a:r>
              <a:rPr lang="en-US" sz="2400" b="1" i="1" dirty="0"/>
              <a:t>motive to retaliate</a:t>
            </a:r>
          </a:p>
          <a:p>
            <a:r>
              <a:rPr lang="en-US" sz="2400" dirty="0"/>
              <a:t>Treatment of </a:t>
            </a:r>
            <a:r>
              <a:rPr lang="en-US" sz="2400" b="1" i="1" dirty="0"/>
              <a:t>similar employees </a:t>
            </a:r>
            <a:r>
              <a:rPr lang="en-US" sz="2400" dirty="0"/>
              <a:t>who did not engage in protected whistleblowing</a:t>
            </a:r>
          </a:p>
          <a:p>
            <a:pPr marL="0" indent="0">
              <a:buNone/>
            </a:pPr>
            <a:r>
              <a:rPr lang="en-US" sz="2000" b="1" i="1" dirty="0"/>
              <a:t>Whitmore v. Dep’t of Labor</a:t>
            </a:r>
          </a:p>
        </p:txBody>
      </p:sp>
      <p:cxnSp>
        <p:nvCxnSpPr>
          <p:cNvPr id="138" name="Straight Connector 137" title="Straight dividing line">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603" name="Rectangle 2"/>
          <p:cNvSpPr>
            <a:spLocks noGrp="1" noChangeArrowheads="1"/>
          </p:cNvSpPr>
          <p:nvPr>
            <p:ph type="title"/>
          </p:nvPr>
        </p:nvSpPr>
        <p:spPr>
          <a:xfrm>
            <a:off x="531631" y="963877"/>
            <a:ext cx="3800931" cy="4930246"/>
          </a:xfrm>
        </p:spPr>
        <p:txBody>
          <a:bodyPr>
            <a:normAutofit/>
          </a:bodyPr>
          <a:lstStyle/>
          <a:p>
            <a:pPr algn="r"/>
            <a:r>
              <a:rPr lang="en-US" altLang="en-US">
                <a:solidFill>
                  <a:schemeClr val="accent1"/>
                </a:solidFill>
              </a:rPr>
              <a:t>Agency Defense - </a:t>
            </a:r>
            <a:r>
              <a:rPr lang="en-US" altLang="en-US" b="1">
                <a:solidFill>
                  <a:schemeClr val="accent1"/>
                </a:solidFill>
              </a:rPr>
              <a:t>Clear and Convincing Evidence</a:t>
            </a:r>
            <a:endParaRPr lang="en-US" altLang="en-US" b="1" dirty="0">
              <a:solidFill>
                <a:schemeClr val="accent1"/>
              </a:solidFill>
            </a:endParaRPr>
          </a:p>
        </p:txBody>
      </p:sp>
      <p:sp>
        <p:nvSpPr>
          <p:cNvPr id="2" name="Slide Number Placeholder 1">
            <a:extLst>
              <a:ext uri="{FF2B5EF4-FFF2-40B4-BE49-F238E27FC236}">
                <a16:creationId xmlns:a16="http://schemas.microsoft.com/office/drawing/2014/main" id="{236012CF-21C1-4F99-8B7F-B89377493C92}"/>
              </a:ext>
            </a:extLst>
          </p:cNvPr>
          <p:cNvSpPr>
            <a:spLocks noGrp="1"/>
          </p:cNvSpPr>
          <p:nvPr>
            <p:ph type="sldNum" sz="quarter" idx="12"/>
          </p:nvPr>
        </p:nvSpPr>
        <p:spPr>
          <a:xfrm>
            <a:off x="8610600" y="6356350"/>
            <a:ext cx="2743200" cy="365125"/>
          </a:xfrm>
        </p:spPr>
        <p:txBody>
          <a:bodyPr/>
          <a:lstStyle/>
          <a:p>
            <a:pPr>
              <a:defRPr/>
            </a:pPr>
            <a:fld id="{37552196-F478-462F-B2B5-CAC14B5B97C0}" type="slidenum">
              <a:rPr lang="en-US" smtClean="0"/>
              <a:pPr>
                <a:defRPr/>
              </a:pPr>
              <a:t>35</a:t>
            </a:fld>
            <a:endParaRPr lang="en-US" dirty="0"/>
          </a:p>
        </p:txBody>
      </p:sp>
    </p:spTree>
    <p:custDataLst>
      <p:tags r:id="rId1"/>
    </p:custDataLst>
    <p:extLst>
      <p:ext uri="{BB962C8B-B14F-4D97-AF65-F5344CB8AC3E}">
        <p14:creationId xmlns:p14="http://schemas.microsoft.com/office/powerpoint/2010/main" val="175390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64A65-6E7E-4DFB-A804-86AC45B06564}"/>
              </a:ext>
            </a:extLst>
          </p:cNvPr>
          <p:cNvSpPr>
            <a:spLocks noGrp="1"/>
          </p:cNvSpPr>
          <p:nvPr>
            <p:ph type="title"/>
          </p:nvPr>
        </p:nvSpPr>
        <p:spPr>
          <a:xfrm>
            <a:off x="838200" y="557188"/>
            <a:ext cx="10515600" cy="1133499"/>
          </a:xfrm>
        </p:spPr>
        <p:txBody>
          <a:bodyPr>
            <a:normAutofit/>
          </a:bodyPr>
          <a:lstStyle/>
          <a:p>
            <a:pPr algn="ctr"/>
            <a:r>
              <a:rPr lang="en-US" sz="4800" dirty="0"/>
              <a:t>PPP Remedies – Corrective Action</a:t>
            </a:r>
          </a:p>
        </p:txBody>
      </p:sp>
      <p:sp>
        <p:nvSpPr>
          <p:cNvPr id="4" name="Slide Number Placeholder 3">
            <a:extLst>
              <a:ext uri="{FF2B5EF4-FFF2-40B4-BE49-F238E27FC236}">
                <a16:creationId xmlns:a16="http://schemas.microsoft.com/office/drawing/2014/main" id="{246454B1-5774-4A43-AC7B-CBC9E001C006}"/>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37552196-F478-462F-B2B5-CAC14B5B97C0}" type="slidenum">
              <a:rPr lang="en-US" smtClean="0"/>
              <a:pPr>
                <a:spcAft>
                  <a:spcPts val="600"/>
                </a:spcAft>
                <a:defRPr/>
              </a:pPr>
              <a:t>36</a:t>
            </a:fld>
            <a:endParaRPr lang="en-US"/>
          </a:p>
        </p:txBody>
      </p:sp>
      <p:graphicFrame>
        <p:nvGraphicFramePr>
          <p:cNvPr id="5" name="Content Placeholder 4">
            <a:extLst>
              <a:ext uri="{FF2B5EF4-FFF2-40B4-BE49-F238E27FC236}">
                <a16:creationId xmlns:a16="http://schemas.microsoft.com/office/drawing/2014/main" id="{8FCD7D87-F452-40D3-A1A9-61DA65DE630D}"/>
              </a:ext>
            </a:extLst>
          </p:cNvPr>
          <p:cNvGraphicFramePr>
            <a:graphicFrameLocks noGrp="1"/>
          </p:cNvGraphicFramePr>
          <p:nvPr>
            <p:ph idx="1"/>
            <p:extLst>
              <p:ext uri="{D42A27DB-BD31-4B8C-83A1-F6EECF244321}">
                <p14:modId xmlns:p14="http://schemas.microsoft.com/office/powerpoint/2010/main" val="229360446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5" name="Picture 74" descr="Office of Special Counsel Seal">
            <a:extLst>
              <a:ext uri="{FF2B5EF4-FFF2-40B4-BE49-F238E27FC236}">
                <a16:creationId xmlns:a16="http://schemas.microsoft.com/office/drawing/2014/main" id="{7F5802F8-E461-4E48-9F2F-6F658461A6E0}"/>
              </a:ext>
            </a:extLst>
          </p:cNvPr>
          <p:cNvPicPr>
            <a:picLocks noChangeAspect="1"/>
          </p:cNvPicPr>
          <p:nvPr/>
        </p:nvPicPr>
        <p:blipFill>
          <a:blip r:embed="rId9"/>
          <a:stretch>
            <a:fillRect/>
          </a:stretch>
        </p:blipFill>
        <p:spPr>
          <a:xfrm>
            <a:off x="11022826" y="147705"/>
            <a:ext cx="1008477" cy="988507"/>
          </a:xfrm>
          <a:prstGeom prst="rect">
            <a:avLst/>
          </a:prstGeom>
        </p:spPr>
      </p:pic>
    </p:spTree>
    <p:extLst>
      <p:ext uri="{BB962C8B-B14F-4D97-AF65-F5344CB8AC3E}">
        <p14:creationId xmlns:p14="http://schemas.microsoft.com/office/powerpoint/2010/main" val="3299446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64A65-6E7E-4DFB-A804-86AC45B06564}"/>
              </a:ext>
            </a:extLst>
          </p:cNvPr>
          <p:cNvSpPr>
            <a:spLocks noGrp="1"/>
          </p:cNvSpPr>
          <p:nvPr>
            <p:ph type="title"/>
          </p:nvPr>
        </p:nvSpPr>
        <p:spPr>
          <a:xfrm>
            <a:off x="838200" y="557188"/>
            <a:ext cx="10515600" cy="1133499"/>
          </a:xfrm>
        </p:spPr>
        <p:txBody>
          <a:bodyPr>
            <a:normAutofit/>
          </a:bodyPr>
          <a:lstStyle/>
          <a:p>
            <a:pPr algn="ctr"/>
            <a:r>
              <a:rPr lang="en-US" sz="4800" dirty="0"/>
              <a:t>PPP Remedies – Disciplinary Action</a:t>
            </a:r>
          </a:p>
        </p:txBody>
      </p:sp>
      <p:sp>
        <p:nvSpPr>
          <p:cNvPr id="4" name="Slide Number Placeholder 3">
            <a:extLst>
              <a:ext uri="{FF2B5EF4-FFF2-40B4-BE49-F238E27FC236}">
                <a16:creationId xmlns:a16="http://schemas.microsoft.com/office/drawing/2014/main" id="{246454B1-5774-4A43-AC7B-CBC9E001C006}"/>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37552196-F478-462F-B2B5-CAC14B5B97C0}" type="slidenum">
              <a:rPr lang="en-US" smtClean="0"/>
              <a:pPr>
                <a:spcAft>
                  <a:spcPts val="600"/>
                </a:spcAft>
                <a:defRPr/>
              </a:pPr>
              <a:t>37</a:t>
            </a:fld>
            <a:endParaRPr lang="en-US"/>
          </a:p>
        </p:txBody>
      </p:sp>
      <p:graphicFrame>
        <p:nvGraphicFramePr>
          <p:cNvPr id="5" name="Content Placeholder 4">
            <a:extLst>
              <a:ext uri="{FF2B5EF4-FFF2-40B4-BE49-F238E27FC236}">
                <a16:creationId xmlns:a16="http://schemas.microsoft.com/office/drawing/2014/main" id="{8FCD7D87-F452-40D3-A1A9-61DA65DE630D}"/>
              </a:ext>
            </a:extLst>
          </p:cNvPr>
          <p:cNvGraphicFramePr>
            <a:graphicFrameLocks noGrp="1"/>
          </p:cNvGraphicFramePr>
          <p:nvPr>
            <p:ph idx="1"/>
            <p:extLst>
              <p:ext uri="{D42A27DB-BD31-4B8C-83A1-F6EECF244321}">
                <p14:modId xmlns:p14="http://schemas.microsoft.com/office/powerpoint/2010/main" val="334565518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5" name="Picture 74" descr="Office of Special Counsel Seal">
            <a:extLst>
              <a:ext uri="{FF2B5EF4-FFF2-40B4-BE49-F238E27FC236}">
                <a16:creationId xmlns:a16="http://schemas.microsoft.com/office/drawing/2014/main" id="{7F5802F8-E461-4E48-9F2F-6F658461A6E0}"/>
              </a:ext>
            </a:extLst>
          </p:cNvPr>
          <p:cNvPicPr>
            <a:picLocks noChangeAspect="1"/>
          </p:cNvPicPr>
          <p:nvPr/>
        </p:nvPicPr>
        <p:blipFill>
          <a:blip r:embed="rId10"/>
          <a:stretch>
            <a:fillRect/>
          </a:stretch>
        </p:blipFill>
        <p:spPr>
          <a:xfrm>
            <a:off x="11022826" y="147705"/>
            <a:ext cx="1008477" cy="988507"/>
          </a:xfrm>
          <a:prstGeom prst="rect">
            <a:avLst/>
          </a:prstGeom>
        </p:spPr>
      </p:pic>
    </p:spTree>
    <p:extLst>
      <p:ext uri="{BB962C8B-B14F-4D97-AF65-F5344CB8AC3E}">
        <p14:creationId xmlns:p14="http://schemas.microsoft.com/office/powerpoint/2010/main" val="3278800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4" name="Rectangle 1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CCEAA-9F15-4B0D-AEC6-2F1213DB7FE6}"/>
              </a:ext>
            </a:extLst>
          </p:cNvPr>
          <p:cNvSpPr>
            <a:spLocks noGrp="1"/>
          </p:cNvSpPr>
          <p:nvPr>
            <p:ph type="title"/>
          </p:nvPr>
        </p:nvSpPr>
        <p:spPr>
          <a:xfrm>
            <a:off x="838200" y="894027"/>
            <a:ext cx="3494362" cy="4782873"/>
          </a:xfrm>
        </p:spPr>
        <p:txBody>
          <a:bodyPr>
            <a:normAutofit/>
          </a:bodyPr>
          <a:lstStyle/>
          <a:p>
            <a:pPr algn="r"/>
            <a:r>
              <a:rPr lang="en-US" b="1" dirty="0">
                <a:solidFill>
                  <a:schemeClr val="bg1"/>
                </a:solidFill>
              </a:rPr>
              <a:t>Recent statutory requirement highlights</a:t>
            </a:r>
          </a:p>
        </p:txBody>
      </p:sp>
      <p:cxnSp>
        <p:nvCxnSpPr>
          <p:cNvPr id="36" name="Straight Connector 2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E70C6D90-316E-4ED8-BEFF-16575B9EAF61}"/>
              </a:ext>
            </a:extLst>
          </p:cNvPr>
          <p:cNvSpPr>
            <a:spLocks noGrp="1"/>
          </p:cNvSpPr>
          <p:nvPr>
            <p:ph idx="1"/>
          </p:nvPr>
        </p:nvSpPr>
        <p:spPr>
          <a:xfrm>
            <a:off x="4967563" y="752820"/>
            <a:ext cx="6567339" cy="5108334"/>
          </a:xfrm>
        </p:spPr>
        <p:txBody>
          <a:bodyPr anchor="ctr">
            <a:normAutofit fontScale="92500" lnSpcReduction="10000"/>
          </a:bodyPr>
          <a:lstStyle/>
          <a:p>
            <a:pPr marL="0" indent="0">
              <a:buNone/>
            </a:pPr>
            <a:endParaRPr lang="en-US" sz="1700" b="1" dirty="0">
              <a:solidFill>
                <a:schemeClr val="bg1"/>
              </a:solidFill>
            </a:endParaRPr>
          </a:p>
          <a:p>
            <a:pPr marL="0" indent="0">
              <a:buNone/>
            </a:pPr>
            <a:endParaRPr lang="en-US" sz="1700" b="1" dirty="0">
              <a:solidFill>
                <a:schemeClr val="bg1"/>
              </a:solidFill>
            </a:endParaRPr>
          </a:p>
          <a:p>
            <a:pPr marL="0" indent="0">
              <a:buNone/>
            </a:pPr>
            <a:r>
              <a:rPr lang="en-US" sz="1700" b="1" dirty="0">
                <a:solidFill>
                  <a:schemeClr val="bg1"/>
                </a:solidFill>
              </a:rPr>
              <a:t>Dr. Chris Kirkpatrick Whistleblower Protection Act of 2017 &amp; NDAAs (OSC Reauthorization Act) for FY18, FY20 &amp; FY21</a:t>
            </a:r>
            <a:endParaRPr lang="en-US" sz="1700" dirty="0">
              <a:solidFill>
                <a:schemeClr val="bg1"/>
              </a:solidFill>
            </a:endParaRPr>
          </a:p>
          <a:p>
            <a:r>
              <a:rPr lang="en-US" sz="1700" dirty="0">
                <a:solidFill>
                  <a:schemeClr val="bg1"/>
                </a:solidFill>
              </a:rPr>
              <a:t>Mandatory disciplinary penalties for violations of  5 U.S.C. § 2302(b)(8), (b)(9), &amp; (b)(14) – first violation results in proposed 3-day suspension</a:t>
            </a:r>
          </a:p>
          <a:p>
            <a:r>
              <a:rPr lang="en-US" sz="1700" dirty="0">
                <a:solidFill>
                  <a:schemeClr val="bg1"/>
                </a:solidFill>
              </a:rPr>
              <a:t>Inclusion of whistleblower criteria in supervisors’ performance appraisals</a:t>
            </a:r>
          </a:p>
          <a:p>
            <a:r>
              <a:rPr lang="en-US" sz="1700" dirty="0">
                <a:solidFill>
                  <a:schemeClr val="bg1"/>
                </a:solidFill>
              </a:rPr>
              <a:t>OSC’s access to agency records includes records otherwise protected by common law privileges</a:t>
            </a:r>
          </a:p>
          <a:p>
            <a:r>
              <a:rPr lang="en-US" sz="1700" dirty="0">
                <a:solidFill>
                  <a:schemeClr val="bg1"/>
                </a:solidFill>
              </a:rPr>
              <a:t>Section 5721 of the 2020 NDAA expands 5 U.S.C. § 2302(b)(8) to explicitly include non-classified and certain classified disclosures to Congress.  Similarly, agencies are now required to inform their employees on how to lawfully disclose information to committees of Congress. </a:t>
            </a:r>
          </a:p>
          <a:p>
            <a:r>
              <a:rPr lang="en-US" sz="1700" dirty="0">
                <a:solidFill>
                  <a:schemeClr val="bg1"/>
                </a:solidFill>
              </a:rPr>
              <a:t>Section 1138 of the 2021 NDAA expands 5 U.S.C. § 2302(b)(13) to include prohibitions or restrictions on an employee or applicant’s ability to make protected disclosures. </a:t>
            </a:r>
          </a:p>
          <a:p>
            <a:endParaRPr lang="en-US" sz="1700" dirty="0">
              <a:solidFill>
                <a:schemeClr val="bg1"/>
              </a:solidFill>
            </a:endParaRPr>
          </a:p>
          <a:p>
            <a:pPr marL="0" indent="0">
              <a:buNone/>
            </a:pPr>
            <a:endParaRPr lang="en-US" sz="1700" dirty="0">
              <a:solidFill>
                <a:schemeClr val="bg1"/>
              </a:solidFill>
            </a:endParaRPr>
          </a:p>
          <a:p>
            <a:endParaRPr lang="en-US" sz="1700" dirty="0">
              <a:solidFill>
                <a:schemeClr val="bg1"/>
              </a:solidFill>
            </a:endParaRPr>
          </a:p>
        </p:txBody>
      </p:sp>
      <p:sp>
        <p:nvSpPr>
          <p:cNvPr id="7" name="Slide Number Placeholder 6">
            <a:extLst>
              <a:ext uri="{FF2B5EF4-FFF2-40B4-BE49-F238E27FC236}">
                <a16:creationId xmlns:a16="http://schemas.microsoft.com/office/drawing/2014/main" id="{C6970658-0BBC-4DAC-B7D7-ACD37410346C}"/>
              </a:ext>
            </a:extLst>
          </p:cNvPr>
          <p:cNvSpPr>
            <a:spLocks noGrp="1"/>
          </p:cNvSpPr>
          <p:nvPr>
            <p:ph type="sldNum" sz="quarter" idx="12"/>
          </p:nvPr>
        </p:nvSpPr>
        <p:spPr>
          <a:xfrm>
            <a:off x="10571516" y="6355080"/>
            <a:ext cx="782283" cy="365125"/>
          </a:xfrm>
        </p:spPr>
        <p:txBody>
          <a:bodyPr>
            <a:normAutofit/>
          </a:bodyPr>
          <a:lstStyle/>
          <a:p>
            <a:pPr>
              <a:spcAft>
                <a:spcPts val="600"/>
              </a:spcAft>
              <a:defRPr/>
            </a:pPr>
            <a:fld id="{37552196-F478-462F-B2B5-CAC14B5B97C0}" type="slidenum">
              <a:rPr lang="en-US" sz="1050">
                <a:solidFill>
                  <a:schemeClr val="tx1">
                    <a:alpha val="80000"/>
                  </a:schemeClr>
                </a:solidFill>
              </a:rPr>
              <a:pPr>
                <a:spcAft>
                  <a:spcPts val="600"/>
                </a:spcAft>
                <a:defRPr/>
              </a:pPr>
              <a:t>38</a:t>
            </a:fld>
            <a:endParaRPr lang="en-US" sz="1050">
              <a:solidFill>
                <a:schemeClr val="tx1">
                  <a:alpha val="80000"/>
                </a:schemeClr>
              </a:solidFill>
            </a:endParaRPr>
          </a:p>
        </p:txBody>
      </p:sp>
    </p:spTree>
    <p:custDataLst>
      <p:tags r:id="rId1"/>
    </p:custDataLst>
    <p:extLst>
      <p:ext uri="{BB962C8B-B14F-4D97-AF65-F5344CB8AC3E}">
        <p14:creationId xmlns:p14="http://schemas.microsoft.com/office/powerpoint/2010/main" val="3262671071"/>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6" name="Rectangle 135" title="Light Gray Rectangle">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title="Straight dividing line">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603" name="Rectangle 2"/>
          <p:cNvSpPr>
            <a:spLocks noGrp="1" noChangeArrowheads="1"/>
          </p:cNvSpPr>
          <p:nvPr>
            <p:ph type="title"/>
          </p:nvPr>
        </p:nvSpPr>
        <p:spPr>
          <a:xfrm>
            <a:off x="2752436" y="894840"/>
            <a:ext cx="6437746" cy="4930246"/>
          </a:xfrm>
        </p:spPr>
        <p:txBody>
          <a:bodyPr>
            <a:normAutofit/>
          </a:bodyPr>
          <a:lstStyle/>
          <a:p>
            <a:pPr algn="r"/>
            <a:r>
              <a:rPr lang="en-US" altLang="en-US" sz="7200" dirty="0">
                <a:solidFill>
                  <a:schemeClr val="accent1"/>
                </a:solidFill>
              </a:rPr>
              <a:t>    Questions</a:t>
            </a:r>
            <a:r>
              <a:rPr lang="en-US" altLang="en-US" dirty="0">
                <a:solidFill>
                  <a:schemeClr val="accent1"/>
                </a:solidFill>
              </a:rPr>
              <a:t>  </a:t>
            </a:r>
            <a:endParaRPr lang="en-US" altLang="en-US" b="1" dirty="0">
              <a:solidFill>
                <a:schemeClr val="accent1"/>
              </a:solidFill>
            </a:endParaRPr>
          </a:p>
        </p:txBody>
      </p:sp>
      <p:sp>
        <p:nvSpPr>
          <p:cNvPr id="2" name="Slide Number Placeholder 1">
            <a:extLst>
              <a:ext uri="{FF2B5EF4-FFF2-40B4-BE49-F238E27FC236}">
                <a16:creationId xmlns:a16="http://schemas.microsoft.com/office/drawing/2014/main" id="{236012CF-21C1-4F99-8B7F-B89377493C92}"/>
              </a:ext>
            </a:extLst>
          </p:cNvPr>
          <p:cNvSpPr>
            <a:spLocks noGrp="1"/>
          </p:cNvSpPr>
          <p:nvPr>
            <p:ph type="sldNum" sz="quarter" idx="12"/>
          </p:nvPr>
        </p:nvSpPr>
        <p:spPr>
          <a:xfrm>
            <a:off x="8610600" y="6356350"/>
            <a:ext cx="2743200" cy="365125"/>
          </a:xfrm>
        </p:spPr>
        <p:txBody>
          <a:bodyPr/>
          <a:lstStyle/>
          <a:p>
            <a:pPr>
              <a:defRPr/>
            </a:pPr>
            <a:fld id="{37552196-F478-462F-B2B5-CAC14B5B97C0}" type="slidenum">
              <a:rPr lang="en-US" smtClean="0"/>
              <a:pPr>
                <a:defRPr/>
              </a:pPr>
              <a:t>39</a:t>
            </a:fld>
            <a:endParaRPr lang="en-US" dirty="0"/>
          </a:p>
        </p:txBody>
      </p:sp>
    </p:spTree>
    <p:custDataLst>
      <p:tags r:id="rId1"/>
    </p:custDataLst>
    <p:extLst>
      <p:ext uri="{BB962C8B-B14F-4D97-AF65-F5344CB8AC3E}">
        <p14:creationId xmlns:p14="http://schemas.microsoft.com/office/powerpoint/2010/main" val="3948242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39978" name="Rectangle 3996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5" name="Rectangle 9"/>
          <p:cNvSpPr>
            <a:spLocks noGrp="1" noChangeArrowheads="1"/>
          </p:cNvSpPr>
          <p:nvPr>
            <p:ph type="title"/>
          </p:nvPr>
        </p:nvSpPr>
        <p:spPr>
          <a:xfrm>
            <a:off x="838200" y="365125"/>
            <a:ext cx="5962785" cy="1807305"/>
          </a:xfrm>
        </p:spPr>
        <p:txBody>
          <a:bodyPr vert="horz" lIns="91440" tIns="45720" rIns="91440" bIns="45720" rtlCol="0" anchor="ctr">
            <a:normAutofit/>
          </a:bodyPr>
          <a:lstStyle/>
          <a:p>
            <a:pPr algn="l"/>
            <a:r>
              <a:rPr lang="en-US" sz="2800" dirty="0"/>
              <a:t>Who can commit a Prohibited Personnel Practice?</a:t>
            </a:r>
          </a:p>
        </p:txBody>
      </p:sp>
      <p:sp>
        <p:nvSpPr>
          <p:cNvPr id="39939" name="Rectangle 3"/>
          <p:cNvSpPr>
            <a:spLocks noGrp="1" noChangeArrowheads="1"/>
          </p:cNvSpPr>
          <p:nvPr>
            <p:ph type="body" idx="13"/>
          </p:nvPr>
        </p:nvSpPr>
        <p:spPr>
          <a:xfrm>
            <a:off x="0" y="2236597"/>
            <a:ext cx="6595672" cy="3604269"/>
          </a:xfrm>
        </p:spPr>
        <p:txBody>
          <a:bodyPr vert="horz" lIns="91440" tIns="45720" rIns="91440" bIns="45720" rtlCol="0">
            <a:normAutofit/>
          </a:bodyPr>
          <a:lstStyle/>
          <a:p>
            <a:pPr marL="1657350" lvl="1" indent="-457200">
              <a:buFont typeface="+mj-lt"/>
              <a:buAutoNum type="alphaUcPeriod"/>
            </a:pPr>
            <a:r>
              <a:rPr lang="en-US" sz="2800" dirty="0">
                <a:solidFill>
                  <a:schemeClr val="tx1"/>
                </a:solidFill>
              </a:rPr>
              <a:t>Anyone with personnel action authority</a:t>
            </a:r>
          </a:p>
          <a:p>
            <a:pPr marL="1657350" lvl="1" indent="-457200">
              <a:buFont typeface="+mj-lt"/>
              <a:buAutoNum type="alphaUcPeriod"/>
            </a:pPr>
            <a:r>
              <a:rPr lang="en-US" sz="2800" dirty="0">
                <a:solidFill>
                  <a:schemeClr val="tx1"/>
                </a:solidFill>
              </a:rPr>
              <a:t>Supervisors</a:t>
            </a:r>
          </a:p>
          <a:p>
            <a:pPr marL="1657350" lvl="1" indent="-457200">
              <a:buFont typeface="+mj-lt"/>
              <a:buAutoNum type="alphaUcPeriod"/>
            </a:pPr>
            <a:r>
              <a:rPr lang="en-US" sz="2800" dirty="0">
                <a:solidFill>
                  <a:schemeClr val="tx1"/>
                </a:solidFill>
              </a:rPr>
              <a:t>Political appointees </a:t>
            </a:r>
          </a:p>
          <a:p>
            <a:pPr marL="1657350" lvl="1" indent="-457200">
              <a:buFont typeface="+mj-lt"/>
              <a:buAutoNum type="alphaUcPeriod"/>
            </a:pPr>
            <a:r>
              <a:rPr lang="en-US" sz="2800" dirty="0">
                <a:solidFill>
                  <a:schemeClr val="tx1"/>
                </a:solidFill>
              </a:rPr>
              <a:t>B &amp; C</a:t>
            </a:r>
          </a:p>
          <a:p>
            <a:pPr marL="1657350" lvl="1" indent="-457200">
              <a:buFont typeface="+mj-lt"/>
              <a:buAutoNum type="alphaUcPeriod"/>
            </a:pPr>
            <a:r>
              <a:rPr lang="en-US" sz="2800" dirty="0">
                <a:solidFill>
                  <a:schemeClr val="tx1"/>
                </a:solidFill>
              </a:rPr>
              <a:t>All of the above </a:t>
            </a:r>
          </a:p>
          <a:p>
            <a:pPr indent="-228600">
              <a:buFont typeface="Arial" panose="020B0604020202020204" pitchFamily="34" charset="0"/>
              <a:buChar char="•"/>
            </a:pPr>
            <a:endParaRPr lang="en-US" sz="2000" dirty="0"/>
          </a:p>
        </p:txBody>
      </p:sp>
      <p:pic>
        <p:nvPicPr>
          <p:cNvPr id="5" name="Picture 4" descr="Cup of coffee 3D pattern">
            <a:extLst>
              <a:ext uri="{FF2B5EF4-FFF2-40B4-BE49-F238E27FC236}">
                <a16:creationId xmlns:a16="http://schemas.microsoft.com/office/drawing/2014/main" id="{7740FD13-89FE-49C9-25F7-52F6C2D6D366}"/>
              </a:ext>
            </a:extLst>
          </p:cNvPr>
          <p:cNvPicPr>
            <a:picLocks noChangeAspect="1"/>
          </p:cNvPicPr>
          <p:nvPr/>
        </p:nvPicPr>
        <p:blipFill rotWithShape="1">
          <a:blip r:embed="rId4"/>
          <a:srcRect r="2" b="799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ustDataLst>
      <p:tags r:id="rId1"/>
    </p:custDataLst>
    <p:extLst>
      <p:ext uri="{BB962C8B-B14F-4D97-AF65-F5344CB8AC3E}">
        <p14:creationId xmlns:p14="http://schemas.microsoft.com/office/powerpoint/2010/main" val="2615025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F0924-DB6D-4A94-B7D9-FCE9229DFB53}"/>
              </a:ext>
            </a:extLst>
          </p:cNvPr>
          <p:cNvSpPr>
            <a:spLocks noGrp="1"/>
          </p:cNvSpPr>
          <p:nvPr>
            <p:ph type="title"/>
          </p:nvPr>
        </p:nvSpPr>
        <p:spPr>
          <a:xfrm>
            <a:off x="466722" y="586855"/>
            <a:ext cx="3201366" cy="3387497"/>
          </a:xfrm>
        </p:spPr>
        <p:txBody>
          <a:bodyPr anchor="b">
            <a:normAutofit/>
          </a:bodyPr>
          <a:lstStyle/>
          <a:p>
            <a:pPr algn="r"/>
            <a:r>
              <a:rPr lang="en-US" altLang="en-US" sz="4000">
                <a:solidFill>
                  <a:srgbClr val="FFFFFF"/>
                </a:solidFill>
              </a:rPr>
              <a:t>OSC phone / e-mail contacts</a:t>
            </a:r>
            <a:endParaRPr lang="en-US" sz="4000">
              <a:solidFill>
                <a:srgbClr val="FFFFFF"/>
              </a:solidFill>
            </a:endParaRPr>
          </a:p>
        </p:txBody>
      </p:sp>
      <p:sp>
        <p:nvSpPr>
          <p:cNvPr id="12" name="Content Placeholder 2">
            <a:extLst>
              <a:ext uri="{FF2B5EF4-FFF2-40B4-BE49-F238E27FC236}">
                <a16:creationId xmlns:a16="http://schemas.microsoft.com/office/drawing/2014/main" id="{69F6FBDC-9C06-4F15-B741-3139107F8953}"/>
              </a:ext>
            </a:extLst>
          </p:cNvPr>
          <p:cNvSpPr>
            <a:spLocks noGrp="1"/>
          </p:cNvSpPr>
          <p:nvPr>
            <p:ph idx="1"/>
          </p:nvPr>
        </p:nvSpPr>
        <p:spPr>
          <a:xfrm>
            <a:off x="4810259" y="649480"/>
            <a:ext cx="6555347" cy="5546047"/>
          </a:xfrm>
        </p:spPr>
        <p:txBody>
          <a:bodyPr anchor="ctr">
            <a:normAutofit/>
          </a:bodyPr>
          <a:lstStyle/>
          <a:p>
            <a:pPr marL="0" indent="0" rtl="0" eaLnBrk="1" fontAlgn="t" latinLnBrk="0" hangingPunct="1">
              <a:spcBef>
                <a:spcPts val="0"/>
              </a:spcBef>
              <a:spcAft>
                <a:spcPts val="0"/>
              </a:spcAft>
              <a:buNone/>
            </a:pPr>
            <a:r>
              <a:rPr lang="en-US" sz="1400" b="1" i="0" u="none" strike="noStrike" kern="1200" dirty="0">
                <a:effectLst/>
                <a:latin typeface="Arial" panose="020B0604020202020204" pitchFamily="34" charset="0"/>
              </a:rPr>
              <a:t>Case Review Division:</a:t>
            </a:r>
            <a:r>
              <a:rPr lang="en-US" sz="1400" dirty="0">
                <a:latin typeface="Arial" panose="020B0604020202020204" pitchFamily="34" charset="0"/>
              </a:rPr>
              <a:t>                                                    </a:t>
            </a:r>
            <a:r>
              <a:rPr lang="en-US" sz="1400" b="0" i="0" u="none" strike="noStrike" kern="1200" dirty="0">
                <a:effectLst/>
                <a:latin typeface="Arial" panose="020B0604020202020204" pitchFamily="34" charset="0"/>
              </a:rPr>
              <a:t>(202) 804-7000</a:t>
            </a:r>
            <a:endParaRPr lang="en-US" sz="1400" b="0" i="0" u="none" strike="noStrike" dirty="0">
              <a:effectLst/>
              <a:latin typeface="Arial" panose="020B0604020202020204" pitchFamily="34" charset="0"/>
            </a:endParaRPr>
          </a:p>
          <a:p>
            <a:pPr marL="0" indent="0" rtl="0" eaLnBrk="1" fontAlgn="t" latinLnBrk="0" hangingPunct="1">
              <a:spcBef>
                <a:spcPts val="0"/>
              </a:spcBef>
              <a:spcAft>
                <a:spcPts val="0"/>
              </a:spcAft>
              <a:buNone/>
            </a:pPr>
            <a:r>
              <a:rPr lang="en-US" sz="1400" b="0" i="0" u="none" strike="noStrike" kern="1200" dirty="0">
                <a:effectLst/>
                <a:latin typeface="Arial" panose="020B0604020202020204" pitchFamily="34" charset="0"/>
              </a:rPr>
              <a:t>                                                                                          (800) 872-9855</a:t>
            </a:r>
            <a:endParaRPr lang="en-US" sz="1400" b="0" i="0" u="none" strike="noStrike" dirty="0">
              <a:effectLst/>
              <a:latin typeface="Arial" panose="020B0604020202020204" pitchFamily="34" charset="0"/>
            </a:endParaRPr>
          </a:p>
          <a:p>
            <a:pPr marL="0" indent="0" rtl="0" eaLnBrk="1" fontAlgn="t" latinLnBrk="0" hangingPunct="1">
              <a:spcBef>
                <a:spcPts val="0"/>
              </a:spcBef>
              <a:spcAft>
                <a:spcPts val="0"/>
              </a:spcAft>
              <a:buNone/>
            </a:pPr>
            <a:r>
              <a:rPr lang="en-US" sz="1400" b="0" i="0" u="none" strike="noStrike" kern="1200" dirty="0">
                <a:effectLst/>
                <a:latin typeface="Arial" panose="020B0604020202020204" pitchFamily="34" charset="0"/>
              </a:rPr>
              <a:t>                                                                                             info@osc.gov</a:t>
            </a:r>
            <a:endParaRPr lang="en-US" sz="1400" b="0" i="0" u="none" strike="noStrike" dirty="0">
              <a:effectLst/>
              <a:latin typeface="Arial" panose="020B0604020202020204" pitchFamily="34" charset="0"/>
            </a:endParaRPr>
          </a:p>
          <a:p>
            <a:pPr marL="0" indent="0" rtl="0" eaLnBrk="1" fontAlgn="t" latinLnBrk="0" hangingPunct="1">
              <a:spcBef>
                <a:spcPts val="0"/>
              </a:spcBef>
              <a:spcAft>
                <a:spcPts val="0"/>
              </a:spcAft>
              <a:buNone/>
            </a:pPr>
            <a:endParaRPr lang="en-US" sz="1400" b="1" i="0" u="none" strike="noStrike" kern="1200" dirty="0">
              <a:effectLst/>
              <a:latin typeface="Arial" panose="020B0604020202020204" pitchFamily="34" charset="0"/>
            </a:endParaRPr>
          </a:p>
          <a:p>
            <a:pPr marL="0" indent="0" rtl="0" eaLnBrk="1" fontAlgn="t" latinLnBrk="0" hangingPunct="1">
              <a:spcBef>
                <a:spcPts val="0"/>
              </a:spcBef>
              <a:spcAft>
                <a:spcPts val="0"/>
              </a:spcAft>
              <a:buNone/>
            </a:pPr>
            <a:r>
              <a:rPr lang="en-US" sz="1400" b="1" i="0" u="none" strike="noStrike" kern="1200" dirty="0">
                <a:effectLst/>
                <a:latin typeface="Arial" panose="020B0604020202020204" pitchFamily="34" charset="0"/>
              </a:rPr>
              <a:t>Disclosure Unit:</a:t>
            </a:r>
            <a:r>
              <a:rPr lang="en-US" sz="1400" dirty="0">
                <a:latin typeface="Arial" panose="020B0604020202020204" pitchFamily="34" charset="0"/>
              </a:rPr>
              <a:t>                                                              </a:t>
            </a:r>
            <a:r>
              <a:rPr lang="en-US" sz="1400" b="0" i="0" u="none" strike="noStrike" kern="1200" dirty="0">
                <a:effectLst/>
                <a:latin typeface="Arial" panose="020B0604020202020204" pitchFamily="34" charset="0"/>
              </a:rPr>
              <a:t>(202) 804-7000</a:t>
            </a:r>
            <a:endParaRPr lang="en-US" sz="1400" b="0" i="0" u="none" strike="noStrike" dirty="0">
              <a:effectLst/>
              <a:latin typeface="Arial" panose="020B0604020202020204" pitchFamily="34" charset="0"/>
            </a:endParaRPr>
          </a:p>
          <a:p>
            <a:pPr marL="0" indent="0" rtl="0" eaLnBrk="1" fontAlgn="t" latinLnBrk="0" hangingPunct="1">
              <a:spcBef>
                <a:spcPts val="0"/>
              </a:spcBef>
              <a:spcAft>
                <a:spcPts val="0"/>
              </a:spcAft>
              <a:buNone/>
            </a:pPr>
            <a:r>
              <a:rPr lang="en-US" sz="1400" b="0" i="0" u="none" strike="noStrike" kern="1200" dirty="0">
                <a:effectLst/>
                <a:latin typeface="Arial" panose="020B0604020202020204" pitchFamily="34" charset="0"/>
              </a:rPr>
              <a:t>                                                                                          (800) 872-9855</a:t>
            </a:r>
            <a:endParaRPr lang="en-US" sz="1400" b="0" i="0" u="none" strike="noStrike" dirty="0">
              <a:effectLst/>
              <a:latin typeface="Arial" panose="020B0604020202020204" pitchFamily="34" charset="0"/>
            </a:endParaRPr>
          </a:p>
          <a:p>
            <a:pPr marL="0" marR="0" indent="0" rtl="0" eaLnBrk="1" fontAlgn="auto" latinLnBrk="0" hangingPunct="1">
              <a:spcBef>
                <a:spcPts val="0"/>
              </a:spcBef>
              <a:spcAft>
                <a:spcPts val="0"/>
              </a:spcAft>
              <a:buNone/>
            </a:pPr>
            <a:r>
              <a:rPr lang="en-US" sz="1400" b="0" i="0" u="none" strike="noStrike" kern="1200" dirty="0">
                <a:effectLst/>
                <a:latin typeface="Arial" panose="020B0604020202020204" pitchFamily="34" charset="0"/>
              </a:rPr>
              <a:t>                                                                                             info@osc.gov</a:t>
            </a:r>
            <a:endParaRPr lang="en-US" sz="1400" b="0" i="0" u="none" strike="noStrike" dirty="0">
              <a:effectLst/>
              <a:latin typeface="Arial" panose="020B0604020202020204" pitchFamily="34" charset="0"/>
            </a:endParaRPr>
          </a:p>
          <a:p>
            <a:pPr marL="0" indent="0" rtl="0" eaLnBrk="1" fontAlgn="t" latinLnBrk="0" hangingPunct="1">
              <a:spcBef>
                <a:spcPts val="0"/>
              </a:spcBef>
              <a:spcAft>
                <a:spcPts val="0"/>
              </a:spcAft>
              <a:buNone/>
            </a:pPr>
            <a:endParaRPr lang="en-US" sz="1400" b="1" i="0" u="none" strike="noStrike" kern="1200" dirty="0">
              <a:effectLst/>
              <a:latin typeface="Arial" panose="020B0604020202020204" pitchFamily="34" charset="0"/>
            </a:endParaRPr>
          </a:p>
          <a:p>
            <a:pPr marL="0" indent="0" rtl="0" eaLnBrk="1" fontAlgn="t" latinLnBrk="0" hangingPunct="1">
              <a:spcBef>
                <a:spcPts val="0"/>
              </a:spcBef>
              <a:spcAft>
                <a:spcPts val="0"/>
              </a:spcAft>
              <a:buNone/>
            </a:pPr>
            <a:r>
              <a:rPr lang="en-US" sz="1400" b="1" i="0" u="none" strike="noStrike" kern="1200" dirty="0">
                <a:effectLst/>
                <a:latin typeface="Arial" panose="020B0604020202020204" pitchFamily="34" charset="0"/>
              </a:rPr>
              <a:t>Hatch Act Unit:</a:t>
            </a:r>
            <a:r>
              <a:rPr lang="en-US" sz="1400" dirty="0">
                <a:latin typeface="Arial" panose="020B0604020202020204" pitchFamily="34" charset="0"/>
              </a:rPr>
              <a:t>                                                                </a:t>
            </a:r>
            <a:r>
              <a:rPr lang="en-US" sz="1400" b="0" i="0" u="none" strike="noStrike" kern="1200" dirty="0">
                <a:effectLst/>
                <a:latin typeface="Arial" panose="020B0604020202020204" pitchFamily="34" charset="0"/>
              </a:rPr>
              <a:t>(202) 804-7002</a:t>
            </a:r>
            <a:endParaRPr lang="en-US" sz="1400" b="0" i="0" u="none" strike="noStrike" dirty="0">
              <a:effectLst/>
              <a:latin typeface="Arial" panose="020B0604020202020204" pitchFamily="34" charset="0"/>
            </a:endParaRPr>
          </a:p>
          <a:p>
            <a:pPr marL="0" indent="0" rtl="0" eaLnBrk="1" fontAlgn="t" latinLnBrk="0" hangingPunct="1">
              <a:spcBef>
                <a:spcPts val="0"/>
              </a:spcBef>
              <a:spcAft>
                <a:spcPts val="0"/>
              </a:spcAft>
              <a:buNone/>
            </a:pPr>
            <a:r>
              <a:rPr lang="en-US" sz="1400" b="0" i="0" u="none" strike="noStrike" kern="1200" dirty="0">
                <a:effectLst/>
                <a:latin typeface="Arial" panose="020B0604020202020204" pitchFamily="34" charset="0"/>
              </a:rPr>
              <a:t>                                                                                           (800) 85-hatch </a:t>
            </a:r>
            <a:endParaRPr lang="en-US" sz="1400" b="0" i="0" u="none" strike="noStrike" dirty="0">
              <a:effectLst/>
              <a:latin typeface="Arial" panose="020B0604020202020204" pitchFamily="34" charset="0"/>
            </a:endParaRPr>
          </a:p>
          <a:p>
            <a:pPr marL="0" indent="0" rtl="0" eaLnBrk="1" fontAlgn="t" latinLnBrk="0" hangingPunct="1">
              <a:spcBef>
                <a:spcPts val="0"/>
              </a:spcBef>
              <a:spcAft>
                <a:spcPts val="0"/>
              </a:spcAft>
              <a:buNone/>
            </a:pPr>
            <a:r>
              <a:rPr lang="en-US" sz="1400" b="0" i="0" u="none" strike="noStrike" kern="1200" dirty="0">
                <a:effectLst/>
                <a:latin typeface="Arial" panose="020B0604020202020204" pitchFamily="34" charset="0"/>
              </a:rPr>
              <a:t>                                                                                     hatchact@osc.gov</a:t>
            </a:r>
            <a:endParaRPr lang="en-US" sz="1400" b="0" i="0" u="none" strike="noStrike" dirty="0">
              <a:effectLst/>
              <a:latin typeface="Arial" panose="020B0604020202020204" pitchFamily="34" charset="0"/>
            </a:endParaRPr>
          </a:p>
          <a:p>
            <a:pPr marL="0" indent="0" rtl="0" eaLnBrk="1" fontAlgn="t" latinLnBrk="0" hangingPunct="1">
              <a:spcBef>
                <a:spcPts val="0"/>
              </a:spcBef>
              <a:spcAft>
                <a:spcPts val="0"/>
              </a:spcAft>
              <a:buNone/>
            </a:pPr>
            <a:endParaRPr lang="en-US" sz="1400" b="1" i="0" u="none" strike="noStrike" kern="1200" dirty="0">
              <a:effectLst/>
              <a:latin typeface="Arial" panose="020B0604020202020204" pitchFamily="34" charset="0"/>
            </a:endParaRPr>
          </a:p>
          <a:p>
            <a:pPr marL="0" indent="0" rtl="0" eaLnBrk="1" fontAlgn="t" latinLnBrk="0" hangingPunct="1">
              <a:spcBef>
                <a:spcPts val="0"/>
              </a:spcBef>
              <a:spcAft>
                <a:spcPts val="0"/>
              </a:spcAft>
              <a:buNone/>
            </a:pPr>
            <a:r>
              <a:rPr lang="en-US" sz="1400" b="1" i="0" u="none" strike="noStrike" kern="1200" dirty="0">
                <a:effectLst/>
                <a:latin typeface="Arial" panose="020B0604020202020204" pitchFamily="34" charset="0"/>
              </a:rPr>
              <a:t>Website:</a:t>
            </a:r>
            <a:r>
              <a:rPr lang="en-US" sz="1400" dirty="0">
                <a:latin typeface="Arial" panose="020B0604020202020204" pitchFamily="34" charset="0"/>
              </a:rPr>
              <a:t>                                                                    </a:t>
            </a:r>
            <a:r>
              <a:rPr lang="en-US" sz="1400" b="0" i="0" u="none" strike="noStrike" kern="1200" dirty="0">
                <a:effectLst/>
                <a:latin typeface="Arial" panose="020B0604020202020204" pitchFamily="34" charset="0"/>
              </a:rPr>
              <a:t>osc.gov [</a:t>
            </a:r>
            <a:r>
              <a:rPr lang="en-US" sz="1400" b="1" i="0" u="none" strike="noStrike" kern="1200" dirty="0">
                <a:effectLst/>
                <a:latin typeface="Arial" panose="020B0604020202020204" pitchFamily="34" charset="0"/>
              </a:rPr>
              <a:t>complaint</a:t>
            </a:r>
          </a:p>
          <a:p>
            <a:pPr marL="0" indent="0" rtl="0" eaLnBrk="1" fontAlgn="t" latinLnBrk="0" hangingPunct="1">
              <a:spcBef>
                <a:spcPts val="0"/>
              </a:spcBef>
              <a:spcAft>
                <a:spcPts val="0"/>
              </a:spcAft>
              <a:buNone/>
            </a:pPr>
            <a:r>
              <a:rPr lang="en-US" sz="1400" b="1" dirty="0">
                <a:latin typeface="Arial" panose="020B0604020202020204" pitchFamily="34" charset="0"/>
              </a:rPr>
              <a:t>                                                                                              forms/e-file]</a:t>
            </a:r>
            <a:endParaRPr lang="en-US" sz="1400" b="1" i="0" u="none" strike="noStrike" kern="1200" dirty="0">
              <a:effectLst/>
              <a:latin typeface="Arial" panose="020B0604020202020204" pitchFamily="34" charset="0"/>
            </a:endParaRPr>
          </a:p>
          <a:p>
            <a:pPr marL="0" indent="0" rtl="0" eaLnBrk="1" fontAlgn="t" latinLnBrk="0" hangingPunct="1">
              <a:spcBef>
                <a:spcPts val="0"/>
              </a:spcBef>
              <a:spcAft>
                <a:spcPts val="0"/>
              </a:spcAft>
              <a:buNone/>
            </a:pPr>
            <a:endParaRPr lang="en-US" sz="1400" b="1" i="0" u="none" strike="noStrike" kern="1200" dirty="0">
              <a:effectLst/>
              <a:latin typeface="Arial" panose="020B0604020202020204" pitchFamily="34" charset="0"/>
            </a:endParaRPr>
          </a:p>
          <a:p>
            <a:pPr marL="0" indent="0" rtl="0" eaLnBrk="1" fontAlgn="t" latinLnBrk="0" hangingPunct="1">
              <a:spcBef>
                <a:spcPts val="0"/>
              </a:spcBef>
              <a:spcAft>
                <a:spcPts val="0"/>
              </a:spcAft>
              <a:buNone/>
            </a:pPr>
            <a:r>
              <a:rPr lang="en-US" sz="1400" b="1" i="0" u="none" strike="noStrike" kern="1200" dirty="0">
                <a:effectLst/>
                <a:latin typeface="Arial" panose="020B0604020202020204" pitchFamily="34" charset="0"/>
              </a:rPr>
              <a:t>Speaker Requests &amp; Certification Program:</a:t>
            </a:r>
            <a:r>
              <a:rPr lang="en-US" sz="1400" dirty="0">
                <a:latin typeface="Arial" panose="020B0604020202020204" pitchFamily="34" charset="0"/>
              </a:rPr>
              <a:t>                </a:t>
            </a:r>
            <a:r>
              <a:rPr lang="en-US" sz="1400" b="0" i="0" u="none" strike="noStrike" kern="1200" dirty="0">
                <a:effectLst/>
                <a:latin typeface="Arial" panose="020B0604020202020204" pitchFamily="34" charset="0"/>
              </a:rPr>
              <a:t>(202) 804-7163</a:t>
            </a:r>
            <a:endParaRPr lang="en-US" sz="1400" b="0" i="0" u="none" strike="noStrike" dirty="0">
              <a:effectLst/>
              <a:latin typeface="Arial" panose="020B0604020202020204" pitchFamily="34" charset="0"/>
            </a:endParaRPr>
          </a:p>
          <a:p>
            <a:pPr marL="0" indent="0" rtl="0" eaLnBrk="1" fontAlgn="t" latinLnBrk="0" hangingPunct="1">
              <a:spcBef>
                <a:spcPts val="0"/>
              </a:spcBef>
              <a:spcAft>
                <a:spcPts val="0"/>
              </a:spcAft>
              <a:buNone/>
            </a:pPr>
            <a:r>
              <a:rPr lang="en-US" sz="1400" b="0" i="0" u="none" strike="noStrike" kern="1200" dirty="0">
                <a:effectLst/>
                <a:latin typeface="Arial" panose="020B0604020202020204" pitchFamily="34" charset="0"/>
              </a:rPr>
              <a:t>                                                                                 certification@osc.gov</a:t>
            </a:r>
            <a:endParaRPr lang="en-US" sz="1400" b="0" i="0" u="none" strike="noStrike" dirty="0">
              <a:effectLst/>
              <a:latin typeface="Arial" panose="020B0604020202020204" pitchFamily="34" charset="0"/>
            </a:endParaRPr>
          </a:p>
          <a:p>
            <a:endParaRPr lang="en-US" sz="1400" dirty="0"/>
          </a:p>
        </p:txBody>
      </p:sp>
      <p:sp>
        <p:nvSpPr>
          <p:cNvPr id="4" name="Slide Number Placeholder 3">
            <a:extLst>
              <a:ext uri="{FF2B5EF4-FFF2-40B4-BE49-F238E27FC236}">
                <a16:creationId xmlns:a16="http://schemas.microsoft.com/office/drawing/2014/main" id="{B7A969E1-6D91-4A8F-9EB3-DB2178327281}"/>
              </a:ext>
            </a:extLst>
          </p:cNvPr>
          <p:cNvSpPr>
            <a:spLocks noGrp="1"/>
          </p:cNvSpPr>
          <p:nvPr>
            <p:ph type="sldNum" sz="quarter" idx="12"/>
          </p:nvPr>
        </p:nvSpPr>
        <p:spPr>
          <a:xfrm>
            <a:off x="11704320" y="6455664"/>
            <a:ext cx="448056" cy="365125"/>
          </a:xfrm>
        </p:spPr>
        <p:txBody>
          <a:bodyPr>
            <a:normAutofit/>
          </a:bodyPr>
          <a:lstStyle/>
          <a:p>
            <a:pPr>
              <a:spcAft>
                <a:spcPts val="600"/>
              </a:spcAft>
              <a:defRPr/>
            </a:pPr>
            <a:fld id="{37552196-F478-462F-B2B5-CAC14B5B97C0}" type="slidenum">
              <a:rPr lang="en-US" sz="1100">
                <a:solidFill>
                  <a:schemeClr val="tx1">
                    <a:lumMod val="50000"/>
                    <a:lumOff val="50000"/>
                  </a:schemeClr>
                </a:solidFill>
              </a:rPr>
              <a:pPr>
                <a:spcAft>
                  <a:spcPts val="600"/>
                </a:spcAft>
                <a:defRPr/>
              </a:pPr>
              <a:t>40</a:t>
            </a:fld>
            <a:endParaRPr lang="en-US" sz="1100">
              <a:solidFill>
                <a:schemeClr val="tx1">
                  <a:lumMod val="50000"/>
                  <a:lumOff val="50000"/>
                </a:schemeClr>
              </a:solidFill>
            </a:endParaRPr>
          </a:p>
        </p:txBody>
      </p:sp>
    </p:spTree>
    <p:extLst>
      <p:ext uri="{BB962C8B-B14F-4D97-AF65-F5344CB8AC3E}">
        <p14:creationId xmlns:p14="http://schemas.microsoft.com/office/powerpoint/2010/main" val="1762557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title="White Rectangle">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title="White background">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8"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00" name="Group 99" title="Blue Square">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01" name="Rectangle 100">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102">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7172" name="Rectangle 3"/>
          <p:cNvSpPr>
            <a:spLocks noGrp="1" noChangeArrowheads="1"/>
          </p:cNvSpPr>
          <p:nvPr>
            <p:ph idx="1"/>
          </p:nvPr>
        </p:nvSpPr>
        <p:spPr>
          <a:xfrm>
            <a:off x="4808539" y="320040"/>
            <a:ext cx="7102474" cy="6217920"/>
          </a:xfrm>
        </p:spPr>
        <p:txBody>
          <a:bodyPr anchor="ctr">
            <a:normAutofit lnSpcReduction="10000"/>
          </a:bodyPr>
          <a:lstStyle/>
          <a:p>
            <a:pPr marL="0" indent="0">
              <a:buNone/>
            </a:pPr>
            <a:r>
              <a:rPr lang="en-US" altLang="en-US" sz="1900" b="1" dirty="0">
                <a:solidFill>
                  <a:srgbClr val="1D5EAD"/>
                </a:solidFill>
              </a:rPr>
              <a:t>14 Prohibited Personnel Practices - 4 Categories</a:t>
            </a:r>
          </a:p>
          <a:p>
            <a:r>
              <a:rPr lang="en-US" altLang="en-US" sz="1700" b="1" dirty="0"/>
              <a:t>1. Discrimination</a:t>
            </a:r>
          </a:p>
          <a:p>
            <a:pPr lvl="1"/>
            <a:r>
              <a:rPr lang="en-US" altLang="en-US" sz="1600" dirty="0"/>
              <a:t>Based on race, color, sex, etc., but note, marital status and political affiliation. 5 U.S.C. § 2302(b)(1)</a:t>
            </a:r>
          </a:p>
          <a:p>
            <a:pPr lvl="1"/>
            <a:r>
              <a:rPr lang="en-US" altLang="en-US" sz="1600" dirty="0"/>
              <a:t>Based on conduct that does not adversely affect job performance.         5 U.S.C. § 2302(b)(10)</a:t>
            </a:r>
          </a:p>
          <a:p>
            <a:r>
              <a:rPr lang="en-US" altLang="en-US" sz="1700" b="1" dirty="0"/>
              <a:t>2. Hiring offenses</a:t>
            </a:r>
          </a:p>
          <a:p>
            <a:pPr lvl="1"/>
            <a:r>
              <a:rPr lang="en-US" altLang="en-US" sz="1600" dirty="0"/>
              <a:t>Considering improper (political) job references. 5 U.S.C. § 2302(b)(2)</a:t>
            </a:r>
            <a:endParaRPr lang="en-US" altLang="en-US" sz="1600" dirty="0">
              <a:cs typeface="Arial"/>
            </a:endParaRPr>
          </a:p>
          <a:p>
            <a:pPr lvl="1"/>
            <a:r>
              <a:rPr lang="en-US" altLang="en-US" sz="1600" dirty="0"/>
              <a:t>Obstructing the right to compete. 5 U.S.C. § 2302(b)(4)</a:t>
            </a:r>
          </a:p>
          <a:p>
            <a:pPr lvl="1"/>
            <a:r>
              <a:rPr lang="en-US" altLang="en-US" sz="1600" dirty="0"/>
              <a:t>Influencing withdrawal from competition. 5 U.S.C. § 2302(b)(5)</a:t>
            </a:r>
          </a:p>
          <a:p>
            <a:pPr lvl="1"/>
            <a:r>
              <a:rPr lang="en-US" altLang="en-US" sz="1600" dirty="0"/>
              <a:t>Unauthorized preferences and advantages. 5 U.S.C. § 2302(b)(6)</a:t>
            </a:r>
          </a:p>
          <a:p>
            <a:pPr lvl="1"/>
            <a:r>
              <a:rPr lang="en-US" altLang="en-US" sz="1600" dirty="0"/>
              <a:t>Nepotism. 5 U.S.C. § 2302(b)(7)</a:t>
            </a:r>
          </a:p>
          <a:p>
            <a:pPr lvl="1"/>
            <a:r>
              <a:rPr lang="en-US" altLang="en-US" sz="1600" dirty="0"/>
              <a:t>Knowingly violating veterans’ preference. 5 U.S.C. § 2302(b)(11)</a:t>
            </a:r>
          </a:p>
          <a:p>
            <a:r>
              <a:rPr lang="en-US" altLang="en-US" sz="1700" b="1" dirty="0"/>
              <a:t>3. Retaliation</a:t>
            </a:r>
          </a:p>
          <a:p>
            <a:pPr lvl="1"/>
            <a:r>
              <a:rPr lang="en-US" altLang="en-US" sz="1600" dirty="0"/>
              <a:t>For Protected Disclosures. 5 U.S.C. § 2302(b)(8)</a:t>
            </a:r>
          </a:p>
          <a:p>
            <a:pPr lvl="1"/>
            <a:r>
              <a:rPr lang="en-US" altLang="en-US" sz="1600" dirty="0"/>
              <a:t>For Protected Activity. 5 U.S.C. § 2302(b)(9)</a:t>
            </a:r>
          </a:p>
          <a:p>
            <a:r>
              <a:rPr lang="en-US" altLang="en-US" sz="1700" b="1" dirty="0"/>
              <a:t>4. Potpourri</a:t>
            </a:r>
          </a:p>
          <a:p>
            <a:pPr lvl="1"/>
            <a:r>
              <a:rPr lang="en-US" altLang="en-US" sz="1600" dirty="0"/>
              <a:t>Coercing Political Activity. 5 U.S.C. § 2302(b)(3)</a:t>
            </a:r>
          </a:p>
          <a:p>
            <a:pPr lvl="1"/>
            <a:r>
              <a:rPr lang="en-US" altLang="en-US" sz="1600" dirty="0"/>
              <a:t>Violation of law, rule, or regulation concerning MSPs. 5 U.S.C. </a:t>
            </a:r>
          </a:p>
          <a:p>
            <a:pPr marL="457200" lvl="1" indent="0">
              <a:buNone/>
            </a:pPr>
            <a:r>
              <a:rPr lang="en-US" altLang="en-US" sz="1600" dirty="0"/>
              <a:t>    § 2302(b)(12)</a:t>
            </a:r>
          </a:p>
          <a:p>
            <a:pPr lvl="1"/>
            <a:r>
              <a:rPr lang="en-US" altLang="en-US" sz="1600" dirty="0"/>
              <a:t>Non-Disclosure Agreements. 5 U.S.C. § 2302(b)(13)</a:t>
            </a:r>
          </a:p>
          <a:p>
            <a:pPr lvl="1"/>
            <a:r>
              <a:rPr lang="en-US" altLang="en-US" sz="1600" dirty="0"/>
              <a:t>Unauthorized Access to Medical Records. 5 U.S.C. § 2302(b)(14)</a:t>
            </a:r>
          </a:p>
        </p:txBody>
      </p:sp>
      <p:sp>
        <p:nvSpPr>
          <p:cNvPr id="5123" name="Rectangle 2"/>
          <p:cNvSpPr>
            <a:spLocks noGrp="1" noChangeArrowheads="1"/>
          </p:cNvSpPr>
          <p:nvPr>
            <p:ph type="title"/>
          </p:nvPr>
        </p:nvSpPr>
        <p:spPr>
          <a:xfrm>
            <a:off x="911517" y="2407058"/>
            <a:ext cx="3451730" cy="2399869"/>
          </a:xfrm>
        </p:spPr>
        <p:txBody>
          <a:bodyPr>
            <a:normAutofit/>
          </a:bodyPr>
          <a:lstStyle/>
          <a:p>
            <a:pPr algn="ctr"/>
            <a:r>
              <a:rPr lang="en-US" altLang="en-US" sz="4000" b="1" dirty="0">
                <a:solidFill>
                  <a:srgbClr val="FFFFFF"/>
                </a:solidFill>
              </a:rPr>
              <a:t>Prohibited Personnel Practices:</a:t>
            </a:r>
            <a:br>
              <a:rPr lang="en-US" altLang="en-US" sz="4000" dirty="0">
                <a:solidFill>
                  <a:srgbClr val="FFFFFF"/>
                </a:solidFill>
              </a:rPr>
            </a:br>
            <a:r>
              <a:rPr lang="en-US" altLang="en-US" sz="4000" dirty="0">
                <a:solidFill>
                  <a:srgbClr val="FFFFFF"/>
                </a:solidFill>
              </a:rPr>
              <a:t>Overview</a:t>
            </a:r>
          </a:p>
        </p:txBody>
      </p:sp>
      <p:sp>
        <p:nvSpPr>
          <p:cNvPr id="5122" name="Slide Number Placeholder 5"/>
          <p:cNvSpPr>
            <a:spLocks noGrp="1"/>
          </p:cNvSpPr>
          <p:nvPr>
            <p:ph type="sldNum" sz="quarter" idx="12"/>
          </p:nvPr>
        </p:nvSpPr>
        <p:spPr>
          <a:xfrm>
            <a:off x="11136312" y="6446838"/>
            <a:ext cx="914400" cy="320040"/>
          </a:xfrm>
        </p:spPr>
        <p:txBody>
          <a:bodyPr>
            <a:normAutofit/>
          </a:bodyPr>
          <a:lstStyle>
            <a:lvl1pPr eaLnBrk="0" hangingPunct="0">
              <a:spcBef>
                <a:spcPct val="20000"/>
              </a:spcBef>
              <a:buClr>
                <a:schemeClr val="folHlink"/>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fld id="{85D42356-6AA0-4862-BF68-747FE501F79E}" type="slidenum">
              <a:rPr lang="en-US" altLang="en-US" sz="1200" smtClean="0">
                <a:solidFill>
                  <a:schemeClr val="tx1">
                    <a:lumMod val="50000"/>
                    <a:lumOff val="50000"/>
                  </a:schemeClr>
                </a:solidFill>
              </a:rPr>
              <a:pPr/>
              <a:t>5</a:t>
            </a:fld>
            <a:endParaRPr lang="en-US" altLang="en-US" sz="1200" dirty="0">
              <a:solidFill>
                <a:schemeClr val="tx1">
                  <a:lumMod val="50000"/>
                  <a:lumOff val="50000"/>
                </a:schemeClr>
              </a:solidFill>
            </a:endParaRPr>
          </a:p>
        </p:txBody>
      </p:sp>
    </p:spTree>
    <p:custDataLst>
      <p:tags r:id="rId1"/>
    </p:custDataLst>
    <p:extLst>
      <p:ext uri="{BB962C8B-B14F-4D97-AF65-F5344CB8AC3E}">
        <p14:creationId xmlns:p14="http://schemas.microsoft.com/office/powerpoint/2010/main" val="1285834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524000" y="2245809"/>
            <a:ext cx="9144000" cy="1564716"/>
          </a:xfrm>
        </p:spPr>
        <p:txBody>
          <a:bodyPr vert="horz" lIns="91440" tIns="45720" rIns="91440" bIns="45720" rtlCol="0" anchor="b">
            <a:normAutofit/>
          </a:bodyPr>
          <a:lstStyle/>
          <a:p>
            <a:r>
              <a:rPr lang="en-US" altLang="en-US" sz="4800" b="1" kern="1200" dirty="0">
                <a:solidFill>
                  <a:schemeClr val="tx1"/>
                </a:solidFill>
                <a:latin typeface="+mj-lt"/>
                <a:ea typeface="+mj-ea"/>
                <a:cs typeface="+mj-cs"/>
              </a:rPr>
              <a:t>Discrimination </a:t>
            </a:r>
          </a:p>
        </p:txBody>
      </p:sp>
      <p:sp>
        <p:nvSpPr>
          <p:cNvPr id="101"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5" name="Freeform: Shape 104">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07"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2D6EBD6-3006-48D7-8FF0-517AB0D30C47}"/>
              </a:ext>
            </a:extLst>
          </p:cNvPr>
          <p:cNvSpPr>
            <a:spLocks noGrp="1"/>
          </p:cNvSpPr>
          <p:nvPr>
            <p:ph type="sldNum" sz="quarter" idx="12"/>
          </p:nvPr>
        </p:nvSpPr>
        <p:spPr>
          <a:xfrm>
            <a:off x="8820150" y="6356350"/>
            <a:ext cx="2533650" cy="365125"/>
          </a:xfrm>
          <a:prstGeom prst="ellipse">
            <a:avLst/>
          </a:prstGeom>
        </p:spPr>
        <p:txBody>
          <a:bodyPr vert="horz" lIns="91440" tIns="45720" rIns="91440" bIns="45720" rtlCol="0" anchor="ctr">
            <a:normAutofit/>
          </a:bodyPr>
          <a:lstStyle/>
          <a:p>
            <a:pPr>
              <a:lnSpc>
                <a:spcPct val="90000"/>
              </a:lnSpc>
              <a:spcAft>
                <a:spcPts val="600"/>
              </a:spcAft>
              <a:defRPr/>
            </a:pPr>
            <a:fld id="{37552196-F478-462F-B2B5-CAC14B5B97C0}" type="slidenum">
              <a:rPr lang="en-US">
                <a:solidFill>
                  <a:srgbClr val="FFFFFF">
                    <a:alpha val="80000"/>
                  </a:srgbClr>
                </a:solidFill>
              </a:rPr>
              <a:pPr>
                <a:lnSpc>
                  <a:spcPct val="90000"/>
                </a:lnSpc>
                <a:spcAft>
                  <a:spcPts val="600"/>
                </a:spcAft>
                <a:defRPr/>
              </a:pPr>
              <a:t>6</a:t>
            </a:fld>
            <a:endParaRPr lang="en-US">
              <a:solidFill>
                <a:srgbClr val="FFFFFF">
                  <a:alpha val="80000"/>
                </a:srgbClr>
              </a:solidFill>
            </a:endParaRPr>
          </a:p>
        </p:txBody>
      </p:sp>
    </p:spTree>
    <p:custDataLst>
      <p:tags r:id="rId1"/>
    </p:custDataLst>
    <p:extLst>
      <p:ext uri="{BB962C8B-B14F-4D97-AF65-F5344CB8AC3E}">
        <p14:creationId xmlns:p14="http://schemas.microsoft.com/office/powerpoint/2010/main" val="2075748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Rectangle 72" title="Light Gray Rectangle">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6" name="Rectangle 3"/>
          <p:cNvSpPr>
            <a:spLocks noGrp="1" noChangeArrowheads="1"/>
          </p:cNvSpPr>
          <p:nvPr>
            <p:ph type="body" idx="1"/>
          </p:nvPr>
        </p:nvSpPr>
        <p:spPr>
          <a:xfrm>
            <a:off x="5589270" y="802638"/>
            <a:ext cx="5868608" cy="5435252"/>
          </a:xfrm>
        </p:spPr>
        <p:txBody>
          <a:bodyPr anchor="ctr">
            <a:normAutofit/>
          </a:bodyPr>
          <a:lstStyle/>
          <a:p>
            <a:pPr marL="0" indent="0">
              <a:spcAft>
                <a:spcPts val="1200"/>
              </a:spcAft>
              <a:buNone/>
            </a:pPr>
            <a:r>
              <a:rPr lang="en-US" altLang="en-US" b="1" dirty="0"/>
              <a:t>5 U.S.C. § 2302(b)(1) bars discrimination based on:</a:t>
            </a:r>
            <a:endParaRPr lang="en-US" altLang="en-US" sz="2400" dirty="0"/>
          </a:p>
          <a:p>
            <a:pPr lvl="1">
              <a:spcAft>
                <a:spcPts val="1800"/>
              </a:spcAft>
            </a:pPr>
            <a:r>
              <a:rPr lang="en-US" altLang="en-US" dirty="0"/>
              <a:t>race, color, nationality, religion, sex (including pregnancy and gender identity), handicapping condition (or disability), age, </a:t>
            </a:r>
            <a:r>
              <a:rPr lang="en-US" altLang="en-US" b="1" i="1" dirty="0"/>
              <a:t>marital status</a:t>
            </a:r>
            <a:r>
              <a:rPr lang="en-US" altLang="en-US" dirty="0"/>
              <a:t>, or </a:t>
            </a:r>
            <a:r>
              <a:rPr lang="en-US" altLang="en-US" b="1" i="1" dirty="0"/>
              <a:t>political affiliation</a:t>
            </a:r>
          </a:p>
          <a:p>
            <a:pPr lvl="1">
              <a:spcAft>
                <a:spcPts val="1800"/>
              </a:spcAft>
            </a:pPr>
            <a:r>
              <a:rPr lang="en-US" altLang="en-US" b="1" dirty="0"/>
              <a:t>Marital Status</a:t>
            </a:r>
            <a:r>
              <a:rPr lang="en-US" altLang="en-US" dirty="0"/>
              <a:t>: must be some indication that the adverse action is related to employee’s status</a:t>
            </a:r>
          </a:p>
          <a:p>
            <a:pPr lvl="1">
              <a:spcAft>
                <a:spcPts val="1800"/>
              </a:spcAft>
            </a:pPr>
            <a:r>
              <a:rPr lang="en-US" altLang="en-US" b="1" dirty="0"/>
              <a:t>Political Affiliation</a:t>
            </a:r>
            <a:r>
              <a:rPr lang="en-US" altLang="en-US" dirty="0"/>
              <a:t>: based on affiliation with a party or candidate, not a political issue </a:t>
            </a:r>
          </a:p>
        </p:txBody>
      </p:sp>
      <p:sp>
        <p:nvSpPr>
          <p:cNvPr id="8195" name="Rectangle 2"/>
          <p:cNvSpPr>
            <a:spLocks noGrp="1" noChangeArrowheads="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pPr algn="ctr"/>
            <a:r>
              <a:rPr lang="en-US" altLang="en-US" sz="3200" b="1">
                <a:solidFill>
                  <a:srgbClr val="262626"/>
                </a:solidFill>
              </a:rPr>
              <a:t>Discrimination </a:t>
            </a:r>
            <a:endParaRPr lang="en-US" altLang="en-US" sz="3200" b="1" dirty="0">
              <a:solidFill>
                <a:srgbClr val="262626"/>
              </a:solidFill>
            </a:endParaRPr>
          </a:p>
        </p:txBody>
      </p:sp>
      <p:sp>
        <p:nvSpPr>
          <p:cNvPr id="2" name="Slide Number Placeholder 1">
            <a:extLst>
              <a:ext uri="{FF2B5EF4-FFF2-40B4-BE49-F238E27FC236}">
                <a16:creationId xmlns:a16="http://schemas.microsoft.com/office/drawing/2014/main" id="{42D6EBD6-3006-48D7-8FF0-517AB0D30C47}"/>
              </a:ext>
            </a:extLst>
          </p:cNvPr>
          <p:cNvSpPr>
            <a:spLocks noGrp="1"/>
          </p:cNvSpPr>
          <p:nvPr>
            <p:ph type="sldNum" sz="quarter" idx="12"/>
          </p:nvPr>
        </p:nvSpPr>
        <p:spPr>
          <a:xfrm>
            <a:off x="8610600" y="6356350"/>
            <a:ext cx="2743200" cy="365125"/>
          </a:xfrm>
        </p:spPr>
        <p:txBody>
          <a:bodyPr/>
          <a:lstStyle/>
          <a:p>
            <a:pPr>
              <a:defRPr/>
            </a:pPr>
            <a:fld id="{37552196-F478-462F-B2B5-CAC14B5B97C0}" type="slidenum">
              <a:rPr lang="en-US" smtClean="0"/>
              <a:pPr>
                <a:defRPr/>
              </a:pPr>
              <a:t>7</a:t>
            </a:fld>
            <a:endParaRPr lang="en-US" dirty="0"/>
          </a:p>
        </p:txBody>
      </p:sp>
    </p:spTree>
    <p:custDataLst>
      <p:tags r:id="rId1"/>
    </p:custDataLst>
    <p:extLst>
      <p:ext uri="{BB962C8B-B14F-4D97-AF65-F5344CB8AC3E}">
        <p14:creationId xmlns:p14="http://schemas.microsoft.com/office/powerpoint/2010/main" val="199337674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Rectangle 72" title="Light Gray Rectangle">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6" name="Rectangle 3"/>
          <p:cNvSpPr>
            <a:spLocks noGrp="1" noChangeArrowheads="1"/>
          </p:cNvSpPr>
          <p:nvPr>
            <p:ph type="body" idx="1"/>
          </p:nvPr>
        </p:nvSpPr>
        <p:spPr>
          <a:xfrm>
            <a:off x="5589270" y="802638"/>
            <a:ext cx="5868608" cy="5435252"/>
          </a:xfrm>
        </p:spPr>
        <p:txBody>
          <a:bodyPr anchor="ctr">
            <a:normAutofit fontScale="77500" lnSpcReduction="20000"/>
          </a:bodyPr>
          <a:lstStyle/>
          <a:p>
            <a:pPr marL="0" indent="0">
              <a:spcAft>
                <a:spcPts val="1200"/>
              </a:spcAft>
              <a:buNone/>
            </a:pPr>
            <a:r>
              <a:rPr lang="en-US" altLang="en-US" sz="4000" b="1" dirty="0"/>
              <a:t>5 U.S.C. § 2302(10) bars discrimination based on:</a:t>
            </a:r>
            <a:endParaRPr lang="en-US" altLang="en-US" sz="4000" dirty="0"/>
          </a:p>
          <a:p>
            <a:pPr>
              <a:spcAft>
                <a:spcPts val="1800"/>
              </a:spcAft>
            </a:pPr>
            <a:r>
              <a:rPr lang="en-US" altLang="en-US" sz="2600" dirty="0"/>
              <a:t>“</a:t>
            </a:r>
            <a:r>
              <a:rPr lang="en-US" altLang="en-US" sz="2600" b="1" dirty="0"/>
              <a:t>conduct that does not adversely affect the performance</a:t>
            </a:r>
            <a:r>
              <a:rPr lang="en-US" altLang="en-US" sz="2600" dirty="0"/>
              <a:t> of the employee or applicant, or the performance of others,” including sexual orientation and gender identity</a:t>
            </a:r>
          </a:p>
          <a:p>
            <a:pPr marL="228600" lvl="2"/>
            <a:r>
              <a:rPr lang="en-US" sz="2600" dirty="0"/>
              <a:t>Agencies may punish employees for conduct if it can be linked to efficiency of the service by demonstrating:</a:t>
            </a:r>
          </a:p>
          <a:p>
            <a:pPr marL="976312" lvl="2" indent="-514350">
              <a:buFont typeface="+mj-lt"/>
              <a:buAutoNum type="arabicPeriod"/>
            </a:pPr>
            <a:r>
              <a:rPr lang="en-US" sz="2600" dirty="0"/>
              <a:t>The circumstances are so egregious as to raise a rebuttable presumption;</a:t>
            </a:r>
          </a:p>
          <a:p>
            <a:pPr marL="976312" lvl="2" indent="-514350">
              <a:buFont typeface="+mj-lt"/>
              <a:buAutoNum type="arabicPeriod"/>
            </a:pPr>
            <a:r>
              <a:rPr lang="en-US" sz="2600" dirty="0"/>
              <a:t>The conduct adversely affects the agency’s trust and confidence in the employee’s job performance;</a:t>
            </a:r>
          </a:p>
          <a:p>
            <a:pPr marL="976312" lvl="2" indent="-514350">
              <a:buFont typeface="+mj-lt"/>
              <a:buAutoNum type="arabicPeriod"/>
            </a:pPr>
            <a:r>
              <a:rPr lang="en-US" sz="2600" dirty="0"/>
              <a:t>The conduct adversely affects the employee’s or coworkers’ job performance; OR</a:t>
            </a:r>
          </a:p>
          <a:p>
            <a:pPr marL="976312" lvl="2" indent="-514350">
              <a:buFont typeface="+mj-lt"/>
              <a:buAutoNum type="arabicPeriod"/>
            </a:pPr>
            <a:r>
              <a:rPr lang="en-US" sz="2600" dirty="0"/>
              <a:t>The conduct adversely affects the agency’s mission.</a:t>
            </a:r>
          </a:p>
        </p:txBody>
      </p:sp>
      <p:sp>
        <p:nvSpPr>
          <p:cNvPr id="8195" name="Rectangle 2"/>
          <p:cNvSpPr>
            <a:spLocks noGrp="1" noChangeArrowheads="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pPr algn="ctr"/>
            <a:r>
              <a:rPr lang="en-US" altLang="en-US" sz="3200" b="1" dirty="0">
                <a:solidFill>
                  <a:srgbClr val="262626"/>
                </a:solidFill>
              </a:rPr>
              <a:t>Discrimination </a:t>
            </a:r>
          </a:p>
        </p:txBody>
      </p:sp>
      <p:sp>
        <p:nvSpPr>
          <p:cNvPr id="2" name="Slide Number Placeholder 1">
            <a:extLst>
              <a:ext uri="{FF2B5EF4-FFF2-40B4-BE49-F238E27FC236}">
                <a16:creationId xmlns:a16="http://schemas.microsoft.com/office/drawing/2014/main" id="{42D6EBD6-3006-48D7-8FF0-517AB0D30C47}"/>
              </a:ext>
            </a:extLst>
          </p:cNvPr>
          <p:cNvSpPr>
            <a:spLocks noGrp="1"/>
          </p:cNvSpPr>
          <p:nvPr>
            <p:ph type="sldNum" sz="quarter" idx="12"/>
          </p:nvPr>
        </p:nvSpPr>
        <p:spPr/>
        <p:txBody>
          <a:bodyPr/>
          <a:lstStyle/>
          <a:p>
            <a:pPr>
              <a:defRPr/>
            </a:pPr>
            <a:fld id="{37552196-F478-462F-B2B5-CAC14B5B97C0}" type="slidenum">
              <a:rPr lang="en-US" smtClean="0"/>
              <a:pPr>
                <a:defRPr/>
              </a:pPr>
              <a:t>8</a:t>
            </a:fld>
            <a:endParaRPr lang="en-US" dirty="0"/>
          </a:p>
        </p:txBody>
      </p:sp>
    </p:spTree>
    <p:custDataLst>
      <p:tags r:id="rId1"/>
    </p:custDataLst>
    <p:extLst>
      <p:ext uri="{BB962C8B-B14F-4D97-AF65-F5344CB8AC3E}">
        <p14:creationId xmlns:p14="http://schemas.microsoft.com/office/powerpoint/2010/main" val="93437763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814B2D-8580-4B41-A36F-3915F1C7FEA6}"/>
              </a:ext>
            </a:extLst>
          </p:cNvPr>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en-US" sz="6000" b="1" kern="1200">
                <a:solidFill>
                  <a:schemeClr val="bg1"/>
                </a:solidFill>
                <a:latin typeface="+mj-lt"/>
                <a:ea typeface="+mj-ea"/>
                <a:cs typeface="+mj-cs"/>
              </a:rPr>
              <a:t>Hiring Offenses</a:t>
            </a:r>
            <a:r>
              <a:rPr lang="en-US" sz="6000" b="1" kern="1200">
                <a:solidFill>
                  <a:schemeClr val="bg1"/>
                </a:solidFill>
                <a:latin typeface="+mj-lt"/>
                <a:ea typeface="+mj-ea"/>
                <a:cs typeface="+mj-cs"/>
              </a:rPr>
              <a:t> </a:t>
            </a:r>
          </a:p>
        </p:txBody>
      </p:sp>
      <p:sp>
        <p:nvSpPr>
          <p:cNvPr id="37" name="Freeform: Shape 36">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E2CF2D3-105D-4056-A876-EB8E3A1B7523}"/>
              </a:ext>
            </a:extLst>
          </p:cNvPr>
          <p:cNvSpPr>
            <a:spLocks noGrp="1"/>
          </p:cNvSpPr>
          <p:nvPr>
            <p:ph type="sldNum" sz="quarter" idx="12"/>
          </p:nvPr>
        </p:nvSpPr>
        <p:spPr>
          <a:xfrm>
            <a:off x="11117558" y="5908392"/>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37552196-F478-462F-B2B5-CAC14B5B97C0}" type="slidenum">
              <a:rPr lang="en-US" sz="1500">
                <a:solidFill>
                  <a:srgbClr val="FFFFFF"/>
                </a:solidFill>
              </a:rPr>
              <a:pPr algn="ctr">
                <a:spcAft>
                  <a:spcPts val="600"/>
                </a:spcAft>
                <a:defRPr/>
              </a:pPr>
              <a:t>9</a:t>
            </a:fld>
            <a:endParaRPr lang="en-US" sz="1500">
              <a:solidFill>
                <a:srgbClr val="FFFFFF"/>
              </a:solidFill>
            </a:endParaRPr>
          </a:p>
        </p:txBody>
      </p:sp>
      <p:pic>
        <p:nvPicPr>
          <p:cNvPr id="8" name="Picture 7">
            <a:extLst>
              <a:ext uri="{FF2B5EF4-FFF2-40B4-BE49-F238E27FC236}">
                <a16:creationId xmlns:a16="http://schemas.microsoft.com/office/drawing/2014/main" id="{BF35A380-51DD-4222-9A3C-05308C466B01}"/>
              </a:ext>
            </a:extLst>
          </p:cNvPr>
          <p:cNvPicPr>
            <a:picLocks noChangeAspect="1"/>
          </p:cNvPicPr>
          <p:nvPr/>
        </p:nvPicPr>
        <p:blipFill rotWithShape="1">
          <a:blip r:embed="rId3"/>
          <a:srcRect r="1" b="140"/>
          <a:stretch/>
        </p:blipFill>
        <p:spPr>
          <a:xfrm>
            <a:off x="480060" y="516138"/>
            <a:ext cx="3425957" cy="5068434"/>
          </a:xfrm>
          <a:prstGeom prst="rect">
            <a:avLst/>
          </a:prstGeom>
        </p:spPr>
      </p:pic>
    </p:spTree>
    <p:extLst>
      <p:ext uri="{BB962C8B-B14F-4D97-AF65-F5344CB8AC3E}">
        <p14:creationId xmlns:p14="http://schemas.microsoft.com/office/powerpoint/2010/main" val="2396656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6AhRrbdA"/>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4">
      <a:dk1>
        <a:srgbClr val="445469"/>
      </a:dk1>
      <a:lt1>
        <a:sysClr val="window" lastClr="FFFFFF"/>
      </a:lt1>
      <a:dk2>
        <a:srgbClr val="737572"/>
      </a:dk2>
      <a:lt2>
        <a:srgbClr val="FFFFFF"/>
      </a:lt2>
      <a:accent1>
        <a:srgbClr val="007CBB"/>
      </a:accent1>
      <a:accent2>
        <a:srgbClr val="00547E"/>
      </a:accent2>
      <a:accent3>
        <a:srgbClr val="007CBB"/>
      </a:accent3>
      <a:accent4>
        <a:srgbClr val="CCECFF"/>
      </a:accent4>
      <a:accent5>
        <a:srgbClr val="363735"/>
      </a:accent5>
      <a:accent6>
        <a:srgbClr val="6D6F6B"/>
      </a:accent6>
      <a:hlink>
        <a:srgbClr val="33CCFF"/>
      </a:hlink>
      <a:folHlink>
        <a:srgbClr val="CC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SendEmailAlert xmlns="946b7fcb-b6b4-4ef2-be73-dba3a580ace5">false</SendEmailAlert>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1D6BC1A842574B93D93E097B3173BE" ma:contentTypeVersion="3" ma:contentTypeDescription="Create a new document." ma:contentTypeScope="" ma:versionID="dd131aebb7f4d07b74a6c76e410d06c9">
  <xsd:schema xmlns:xsd="http://www.w3.org/2001/XMLSchema" xmlns:xs="http://www.w3.org/2001/XMLSchema" xmlns:p="http://schemas.microsoft.com/office/2006/metadata/properties" xmlns:ns1="http://schemas.microsoft.com/sharepoint/v3" xmlns:ns2="946b7fcb-b6b4-4ef2-be73-dba3a580ace5" xmlns:ns3="054c2eff-e66d-4d5e-80b6-2379bad19f6c" targetNamespace="http://schemas.microsoft.com/office/2006/metadata/properties" ma:root="true" ma:fieldsID="26695461ba5e994570bdb47766ce7fe4" ns1:_="" ns2:_="" ns3:_="">
    <xsd:import namespace="http://schemas.microsoft.com/sharepoint/v3"/>
    <xsd:import namespace="946b7fcb-b6b4-4ef2-be73-dba3a580ace5"/>
    <xsd:import namespace="054c2eff-e66d-4d5e-80b6-2379bad19f6c"/>
    <xsd:element name="properties">
      <xsd:complexType>
        <xsd:sequence>
          <xsd:element name="documentManagement">
            <xsd:complexType>
              <xsd:all>
                <xsd:element ref="ns1:PublishingStartDate" minOccurs="0"/>
                <xsd:element ref="ns1:PublishingExpirationDate" minOccurs="0"/>
                <xsd:element ref="ns2:SendEmailAlert"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46b7fcb-b6b4-4ef2-be73-dba3a580ace5" elementFormDefault="qualified">
    <xsd:import namespace="http://schemas.microsoft.com/office/2006/documentManagement/types"/>
    <xsd:import namespace="http://schemas.microsoft.com/office/infopath/2007/PartnerControls"/>
    <xsd:element name="SendEmailAlert" ma:index="10" nillable="true" ma:displayName="SendEmailAlert" ma:default="1" ma:description="A flag to control the Email Alerts for the page. If set to true, an email alert will be sent out provided the Email Alerts feature is turned on." ma:internalName="SendEmailAler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54c2eff-e66d-4d5e-80b6-2379bad19f6c"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90D9B3-F332-4730-AB79-A3E0D44A1341}">
  <ds:schemaRefs>
    <ds:schemaRef ds:uri="http://schemas.microsoft.com/sharepoint/v3/contenttype/forms"/>
  </ds:schemaRefs>
</ds:datastoreItem>
</file>

<file path=customXml/itemProps2.xml><?xml version="1.0" encoding="utf-8"?>
<ds:datastoreItem xmlns:ds="http://schemas.openxmlformats.org/officeDocument/2006/customXml" ds:itemID="{4D553B1B-343C-400F-8975-708227077C72}">
  <ds:schemaRefs>
    <ds:schemaRef ds:uri="http://purl.org/dc/terms/"/>
    <ds:schemaRef ds:uri="http://schemas.microsoft.com/office/infopath/2007/PartnerControl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F903E41-6842-4961-8DF7-7202C50D5A30}"/>
</file>

<file path=docProps/app.xml><?xml version="1.0" encoding="utf-8"?>
<Properties xmlns="http://schemas.openxmlformats.org/officeDocument/2006/extended-properties" xmlns:vt="http://schemas.openxmlformats.org/officeDocument/2006/docPropsVTypes">
  <TotalTime>23271</TotalTime>
  <Words>4066</Words>
  <Application>Microsoft Office PowerPoint</Application>
  <PresentationFormat>Widescreen</PresentationFormat>
  <Paragraphs>358</Paragraphs>
  <Slides>40</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Symbol</vt:lpstr>
      <vt:lpstr>Tahoma</vt:lpstr>
      <vt:lpstr>Times New Roman</vt:lpstr>
      <vt:lpstr>Wingdings</vt:lpstr>
      <vt:lpstr>Office Theme</vt:lpstr>
      <vt:lpstr>Prohibited Personnel Practices (PPPs) WHISTLEBLOWER PROTECTIONS</vt:lpstr>
      <vt:lpstr>Office of Special Counsel (OSC) 5 U.S.C. §§ 1211-19; 5 C.F.R. Part 1800</vt:lpstr>
      <vt:lpstr>Key Concepts</vt:lpstr>
      <vt:lpstr>Who can commit a Prohibited Personnel Practice?</vt:lpstr>
      <vt:lpstr>Prohibited Personnel Practices: Overview</vt:lpstr>
      <vt:lpstr>Discrimination </vt:lpstr>
      <vt:lpstr>Discrimination </vt:lpstr>
      <vt:lpstr>Discrimination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Potpourri </vt:lpstr>
      <vt:lpstr>  Coercing Political Activity </vt:lpstr>
      <vt:lpstr>Catch-All PPP – 5 U.S.C. § 2302(b)(12) </vt:lpstr>
      <vt:lpstr>Whistleblower Protection Enhancement Act (WPEA) of 2012 </vt:lpstr>
      <vt:lpstr>Dr. Chris Kirkpatrick  Whistleblower Protection Act of 2017</vt:lpstr>
      <vt:lpstr>Retaliation</vt:lpstr>
      <vt:lpstr>Proving Retaliation 5 U.S.C. § 2302(b)(8) and (b)(9)(A)(i), (B), (C), and (D)</vt:lpstr>
      <vt:lpstr>Retaliation – Element 1: Protected Disclosures 5 U.S.C. § 2302(b)(8)</vt:lpstr>
      <vt:lpstr>Retaliation – Element 1: Protected Disclosures 5 U.S.C. § 2302(b)(8)</vt:lpstr>
      <vt:lpstr>Retaliation – Element No. 1: Disclosures Not Covered 5 U.S.C. § 2302(b)(8)</vt:lpstr>
      <vt:lpstr>Is it protected?</vt:lpstr>
      <vt:lpstr>Retaliation – Element 1: Protected Activity 5 U.S.C. § 2302(b)(9)(A)(i), (B), (C), and (D)</vt:lpstr>
      <vt:lpstr>Has Kim engaged in protected activity?</vt:lpstr>
      <vt:lpstr>Retaliation – Element 2: Personnel Action 5 U.S.C. § 2302(b)(8) &amp; (b)(9)(A)(i), (B), (C), and (D)</vt:lpstr>
      <vt:lpstr>    What is NOT a Personnel Action? </vt:lpstr>
      <vt:lpstr>Retaliation – Elements 3 &amp; 4: Knowledge/Contributing Factor 5 U.S.C. § 2302(b)(8) &amp; (b)(9)(A)(ii), (B), (C), and (D)</vt:lpstr>
      <vt:lpstr>Retaliation – Element 4: Contributing Factor 5 U.S.C. § 2302(b)(8) &amp; (b)(9)(A)(ii), (B), (C), and (D)</vt:lpstr>
      <vt:lpstr>PowerPoint Presentation</vt:lpstr>
      <vt:lpstr>Agency Defense - Clear and Convincing Evidence</vt:lpstr>
      <vt:lpstr>PPP Remedies – Corrective Action</vt:lpstr>
      <vt:lpstr>PPP Remedies – Disciplinary Action</vt:lpstr>
      <vt:lpstr>Recent statutory requirement highlights</vt:lpstr>
      <vt:lpstr>    Questions  </vt:lpstr>
      <vt:lpstr>OSC phone / e-mail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Prohibited Personnel Practices (PPPs) WHISTLEBLOWER PROTECTION</dc:title>
  <dc:creator>Tease, Ashley</dc:creator>
  <cp:lastModifiedBy>Miller, Crystal</cp:lastModifiedBy>
  <cp:revision>81</cp:revision>
  <dcterms:created xsi:type="dcterms:W3CDTF">2020-04-03T19:11:09Z</dcterms:created>
  <dcterms:modified xsi:type="dcterms:W3CDTF">2023-11-13T16:11:42Z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0x010100E51D6BC1A842574B93D93E097B3173BE</vt:lpwstr>
  </property>
</Properties>
</file>