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customXml/itemProps1.xml" ContentType="application/vnd.openxmlformats-officedocument.customXmlProperties+xml"/>
  <Override PartName="/customXml/itemProps2.xml" ContentType="application/vnd.openxmlformats-officedocument.customXmlProperties+xml"/>
  <Override PartName="/customXml/itemProps3.xml" ContentType="application/vnd.openxmlformats-officedocument.customXmlProperties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tags/tag2.xml" ContentType="application/vnd.openxmlformats-officedocument.presentationml.tags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theme/theme3.xml" ContentType="application/vnd.openxmlformats-officedocument.theme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4.xml" ContentType="application/vnd.openxmlformats-officedocument.theme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heme/theme5.xml" ContentType="application/vnd.openxmlformats-officedocument.theme+xml"/>
  <Override PartName="/ppt/theme/theme6.xml" ContentType="application/vnd.openxmlformats-officedocument.theme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82" r:id="rId4"/>
    <p:sldMasterId id="2147483648" r:id="rId5"/>
    <p:sldMasterId id="2147483672" r:id="rId6"/>
    <p:sldMasterId id="2147483677" r:id="rId7"/>
  </p:sldMasterIdLst>
  <p:notesMasterIdLst>
    <p:notesMasterId r:id="rId15"/>
  </p:notesMasterIdLst>
  <p:handoutMasterIdLst>
    <p:handoutMasterId r:id="rId16"/>
  </p:handoutMasterIdLst>
  <p:sldIdLst>
    <p:sldId id="270" r:id="rId8"/>
    <p:sldId id="261" r:id="rId9"/>
    <p:sldId id="257" r:id="rId10"/>
    <p:sldId id="281" r:id="rId11"/>
    <p:sldId id="279" r:id="rId12"/>
    <p:sldId id="258" r:id="rId13"/>
    <p:sldId id="282" r:id="rId14"/>
  </p:sldIdLst>
  <p:sldSz cx="9144000" cy="6858000" type="screen4x3"/>
  <p:notesSz cx="6858000" cy="9144000"/>
  <p:custDataLst>
    <p:tags r:id="rId17"/>
  </p:custDataLst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Yana Fleming" initials="YSF" lastIdx="1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00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DCAF9ED-07DC-4A11-8D7F-57B35C25682E}" styleName="Medium Style 1 - Accent 2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2"/>
              </a:solidFill>
            </a:ln>
          </a:left>
          <a:right>
            <a:ln w="12700" cmpd="sng">
              <a:solidFill>
                <a:schemeClr val="accent2"/>
              </a:solidFill>
            </a:ln>
          </a:right>
          <a:top>
            <a:ln w="12700" cmpd="sng">
              <a:solidFill>
                <a:schemeClr val="accent2"/>
              </a:solidFill>
            </a:ln>
          </a:top>
          <a:bottom>
            <a:ln w="12700" cmpd="sng">
              <a:solidFill>
                <a:schemeClr val="accent2"/>
              </a:solidFill>
            </a:ln>
          </a:bottom>
          <a:insideH>
            <a:ln w="12700" cmpd="sng">
              <a:solidFill>
                <a:schemeClr val="accent2"/>
              </a:solidFill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accent2">
              <a:tint val="20000"/>
            </a:schemeClr>
          </a:solidFill>
        </a:fill>
      </a:tcStyle>
    </a:band1H>
    <a:band1V>
      <a:tcStyle>
        <a:tcBdr/>
        <a:fill>
          <a:solidFill>
            <a:schemeClr val="accent2">
              <a:tint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  <a:fill>
          <a:solidFill>
            <a:schemeClr val="lt1"/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284E427A-3D55-4303-BF80-6455036E1DE7}" styleName="Themed Style 1 - Accent 2">
    <a:tblBg>
      <a:fillRef idx="2">
        <a:schemeClr val="accent2"/>
      </a:fillRef>
      <a:effectRef idx="1">
        <a:schemeClr val="accent2"/>
      </a:effectRef>
    </a:tblBg>
    <a:wholeTbl>
      <a:tcTxStyle>
        <a:fontRef idx="minor">
          <a:scrgbClr r="0" g="0" b="0"/>
        </a:fontRef>
        <a:schemeClr val="dk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Ref idx="1">
              <a:schemeClr val="accent2"/>
            </a:lnRef>
          </a:insideV>
        </a:tcBdr>
        <a:fill>
          <a:noFill/>
        </a:fill>
      </a:tcStyle>
    </a:wholeTbl>
    <a:band1H>
      <a:tcStyle>
        <a:tcBdr/>
        <a:fill>
          <a:solidFill>
            <a:schemeClr val="accent2">
              <a:alpha val="40000"/>
            </a:schemeClr>
          </a:solidFill>
        </a:fill>
      </a:tcStyle>
    </a:band1H>
    <a:band2H>
      <a:tcStyle>
        <a:tcBdr/>
      </a:tcStyle>
    </a:band2H>
    <a:band1V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  <a:fill>
          <a:solidFill>
            <a:schemeClr val="accent2">
              <a:alpha val="40000"/>
            </a:schemeClr>
          </a:solidFill>
        </a:fill>
      </a:tcStyle>
    </a:band1V>
    <a:band2V>
      <a:tcStyle>
        <a:tcBdr/>
      </a:tcStyle>
    </a:band2V>
    <a:lastCol>
      <a:tcTxStyle b="on"/>
      <a:tcStyle>
        <a:tcBdr>
          <a:left>
            <a:lnRef idx="2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lastCol>
    <a:firstCol>
      <a:tcTxStyle b="on"/>
      <a:tcStyle>
        <a:tcBdr>
          <a:left>
            <a:lnRef idx="1">
              <a:schemeClr val="accent2"/>
            </a:lnRef>
          </a:left>
          <a:right>
            <a:lnRef idx="2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Ref idx="1">
              <a:schemeClr val="accent2"/>
            </a:lnRef>
          </a:insideH>
          <a:insideV>
            <a:ln>
              <a:noFill/>
            </a:ln>
          </a:insideV>
        </a:tcBdr>
      </a:tcStyle>
    </a:firstCol>
    <a:lastRow>
      <a:tcTxStyle b="on"/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2">
              <a:schemeClr val="accent2"/>
            </a:lnRef>
          </a:top>
          <a:bottom>
            <a:lnRef idx="2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2">
              <a:schemeClr val="lt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2"/>
          </a:solidFill>
        </a:fill>
      </a:tcStyle>
    </a:firstRow>
  </a:tblStyle>
  <a:tblStyle styleId="{72833802-FEF1-4C79-8D5D-14CF1EAF98D9}" styleName="Light Style 2 - Accent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2"/>
            </a:lnRef>
          </a:top>
          <a:bottom>
            <a:lnRef idx="1">
              <a:schemeClr val="accent2"/>
            </a:lnRef>
          </a:bottom>
        </a:tcBdr>
      </a:tcStyle>
    </a:band1H>
    <a:band1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1V>
    <a:band2V>
      <a:tcStyle>
        <a:tcBdr>
          <a:left>
            <a:lnRef idx="1">
              <a:schemeClr val="accent2"/>
            </a:lnRef>
          </a:left>
          <a:right>
            <a:lnRef idx="1">
              <a:schemeClr val="accent2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2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2"/>
        </a:fillRef>
      </a:tcStyle>
    </a:firstRow>
  </a:tblStyle>
  <a:tblStyle styleId="{0660B408-B3CF-4A94-85FC-2B1E0A45F4A2}" styleName="Dark Style 2 - Accent 1/Accent 2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2"/>
          </a:solidFill>
        </a:fill>
      </a:tcStyle>
    </a:firstRow>
  </a:tblStyle>
  <a:tblStyle styleId="{D7AC3CCA-C797-4891-BE02-D94E43425B78}" styleName="Medium Style 4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dk1"/>
              </a:solidFill>
            </a:ln>
          </a:left>
          <a:right>
            <a:ln w="12700" cmpd="sng">
              <a:solidFill>
                <a:schemeClr val="dk1"/>
              </a:solidFill>
            </a:ln>
          </a:right>
          <a:top>
            <a:ln w="12700" cmpd="sng">
              <a:solidFill>
                <a:schemeClr val="dk1"/>
              </a:solidFill>
            </a:ln>
          </a:top>
          <a:bottom>
            <a:ln w="12700" cmpd="sng">
              <a:solidFill>
                <a:schemeClr val="dk1"/>
              </a:solidFill>
            </a:ln>
          </a:bottom>
          <a:insideH>
            <a:ln w="12700" cmpd="sng">
              <a:solidFill>
                <a:schemeClr val="dk1"/>
              </a:solidFill>
            </a:ln>
          </a:insideH>
          <a:insideV>
            <a:ln w="12700" cmpd="sng">
              <a:solidFill>
                <a:schemeClr val="dk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dk1"/>
              </a:solidFill>
            </a:ln>
          </a:top>
        </a:tcBdr>
        <a:fill>
          <a:solidFill>
            <a:schemeClr val="dk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dk1">
              <a:tint val="20000"/>
            </a:schemeClr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717" autoAdjust="0"/>
  </p:normalViewPr>
  <p:slideViewPr>
    <p:cSldViewPr snapToGrid="0" snapToObjects="1">
      <p:cViewPr varScale="1">
        <p:scale>
          <a:sx n="95" d="100"/>
          <a:sy n="95" d="100"/>
        </p:scale>
        <p:origin x="204" y="78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1.xml"/><Relationship Id="rId13" Type="http://schemas.openxmlformats.org/officeDocument/2006/relationships/slide" Target="slides/slide6.xml"/><Relationship Id="rId18" Type="http://schemas.openxmlformats.org/officeDocument/2006/relationships/commentAuthors" Target="commentAuthors.xml"/><Relationship Id="rId3" Type="http://schemas.openxmlformats.org/officeDocument/2006/relationships/customXml" Target="../customXml/item3.xml"/><Relationship Id="rId21" Type="http://schemas.openxmlformats.org/officeDocument/2006/relationships/theme" Target="theme/theme1.xml"/><Relationship Id="rId7" Type="http://schemas.openxmlformats.org/officeDocument/2006/relationships/slideMaster" Target="slideMasters/slideMaster4.xml"/><Relationship Id="rId12" Type="http://schemas.openxmlformats.org/officeDocument/2006/relationships/slide" Target="slides/slide5.xml"/><Relationship Id="rId17" Type="http://schemas.openxmlformats.org/officeDocument/2006/relationships/tags" Target="tags/tag1.xml"/><Relationship Id="rId2" Type="http://schemas.openxmlformats.org/officeDocument/2006/relationships/customXml" Target="../customXml/item2.xml"/><Relationship Id="rId16" Type="http://schemas.openxmlformats.org/officeDocument/2006/relationships/handoutMaster" Target="handoutMasters/handoutMaster1.xml"/><Relationship Id="rId20" Type="http://schemas.openxmlformats.org/officeDocument/2006/relationships/viewProps" Target="viewProps.xml"/><Relationship Id="rId1" Type="http://schemas.openxmlformats.org/officeDocument/2006/relationships/customXml" Target="../customXml/item1.xml"/><Relationship Id="rId6" Type="http://schemas.openxmlformats.org/officeDocument/2006/relationships/slideMaster" Target="slideMasters/slideMaster3.xml"/><Relationship Id="rId11" Type="http://schemas.openxmlformats.org/officeDocument/2006/relationships/slide" Target="slides/slide4.xml"/><Relationship Id="rId5" Type="http://schemas.openxmlformats.org/officeDocument/2006/relationships/slideMaster" Target="slideMasters/slideMaster2.xml"/><Relationship Id="rId15" Type="http://schemas.openxmlformats.org/officeDocument/2006/relationships/notesMaster" Target="notesMasters/notesMaster1.xml"/><Relationship Id="rId10" Type="http://schemas.openxmlformats.org/officeDocument/2006/relationships/slide" Target="slides/slide3.xml"/><Relationship Id="rId19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73518A2-881F-2C45-A8FA-EFB71EF08730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CDD9D3E-B33A-FE44-82D0-AC509F235AF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9892109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5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86C241-9D21-3B49-A92F-098113DCBF84}" type="datetimeFigureOut">
              <a:rPr lang="en-US" smtClean="0"/>
              <a:t>7/12/2021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0CAC3DB-D8BE-B042-AFDE-256D34EBB13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283684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1.xml"/><Relationship Id="rId1" Type="http://schemas.openxmlformats.org/officeDocument/2006/relationships/tags" Target="../tags/tag2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4.xml"/><Relationship Id="rId4" Type="http://schemas.openxmlformats.org/officeDocument/2006/relationships/image" Target="../media/image4.png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5.xml"/><Relationship Id="rId4" Type="http://schemas.openxmlformats.org/officeDocument/2006/relationships/image" Target="../media/image6.png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slideMaster" Target="../slideMasters/slideMaster4.xml"/><Relationship Id="rId1" Type="http://schemas.openxmlformats.org/officeDocument/2006/relationships/tags" Target="../tags/tag16.xml"/><Relationship Id="rId4" Type="http://schemas.openxmlformats.org/officeDocument/2006/relationships/image" Target="../media/image6.png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5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6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ags" Target="../tags/tag7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9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0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ags" Target="../tags/tag1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 lIns="0" rIns="0"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89755" y="5954130"/>
            <a:ext cx="6033912" cy="451623"/>
          </a:xfrm>
        </p:spPr>
        <p:txBody>
          <a:bodyPr anchor="t">
            <a:noAutofit/>
          </a:bodyPr>
          <a:lstStyle>
            <a:lvl1pPr marL="0" indent="0" algn="l">
              <a:lnSpc>
                <a:spcPct val="100000"/>
              </a:lnSpc>
              <a:buNone/>
              <a:defRPr sz="2800" b="0" cap="all">
                <a:solidFill>
                  <a:srgbClr val="4D4F53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633183"/>
            <a:ext cx="4040188" cy="264620"/>
          </a:xfrm>
        </p:spPr>
        <p:txBody>
          <a:bodyPr anchor="t">
            <a:noAutofit/>
          </a:bodyPr>
          <a:lstStyle>
            <a:lvl1pPr>
              <a:defRPr sz="1400" spc="6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57204" y="811319"/>
            <a:ext cx="4041775" cy="444573"/>
          </a:xfrm>
        </p:spPr>
        <p:txBody>
          <a:bodyPr anchor="t">
            <a:noAutofit/>
          </a:bodyPr>
          <a:lstStyle>
            <a:lvl1pPr>
              <a:defRPr sz="2000" b="1" spc="0"/>
            </a:lvl1pPr>
            <a:lvl2pPr>
              <a:defRPr sz="2000" b="1" spc="0"/>
            </a:lvl2pPr>
            <a:lvl3pPr>
              <a:defRPr sz="2000" b="1" spc="0"/>
            </a:lvl3pPr>
            <a:lvl4pPr>
              <a:defRPr sz="2000" b="1" spc="0"/>
            </a:lvl4pPr>
            <a:lvl5pPr>
              <a:defRPr sz="2000" b="1" spc="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7" name="TextBox 6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506789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00338D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" y="374404"/>
            <a:ext cx="9066509" cy="707187"/>
          </a:xfrm>
          <a:prstGeom prst="rect">
            <a:avLst/>
          </a:prstGeom>
        </p:spPr>
      </p:pic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843860" y="339799"/>
            <a:ext cx="2133600" cy="365125"/>
          </a:xfrm>
        </p:spPr>
        <p:txBody>
          <a:bodyPr/>
          <a:lstStyle>
            <a:lvl1pPr>
              <a:defRPr>
                <a:solidFill>
                  <a:srgbClr val="4D4F53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57200" y="302684"/>
            <a:ext cx="5562600" cy="365125"/>
          </a:xfrm>
          <a:prstGeom prst="rect">
            <a:avLst/>
          </a:prstGeo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8595293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843860" y="33979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4" name="Picture 3" descr="LINE-rev_4_3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2" y="376035"/>
            <a:ext cx="9144000" cy="713232"/>
          </a:xfrm>
          <a:prstGeom prst="rect">
            <a:avLst/>
          </a:prstGeom>
        </p:spPr>
      </p:pic>
      <p:sp>
        <p:nvSpPr>
          <p:cNvPr id="7" name="Footer Placeholder 6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8" name="Title 7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06685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2_Title Page"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668493" y="4258623"/>
            <a:ext cx="5122196" cy="1444444"/>
          </a:xfrm>
        </p:spPr>
        <p:txBody>
          <a:bodyPr anchor="ctr"/>
          <a:lstStyle>
            <a:lvl1pPr algn="r">
              <a:defRPr>
                <a:solidFill>
                  <a:srgbClr val="FFFFFF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6" name="Slide Number Placeholder 7"/>
          <p:cNvSpPr>
            <a:spLocks noGrp="1"/>
          </p:cNvSpPr>
          <p:nvPr>
            <p:ph type="sldNum" sz="quarter" idx="11"/>
          </p:nvPr>
        </p:nvSpPr>
        <p:spPr>
          <a:xfrm>
            <a:off x="6843860" y="339799"/>
            <a:ext cx="2133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LINE-rev_4_3.png"/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8222" y="376035"/>
            <a:ext cx="9144000" cy="713232"/>
          </a:xfrm>
          <a:prstGeom prst="rect">
            <a:avLst/>
          </a:prstGeom>
        </p:spPr>
      </p:pic>
      <p:sp>
        <p:nvSpPr>
          <p:cNvPr id="8" name="Footer Placeholder 6"/>
          <p:cNvSpPr>
            <a:spLocks noGrp="1"/>
          </p:cNvSpPr>
          <p:nvPr>
            <p:ph type="ftr" sz="quarter" idx="12"/>
          </p:nvPr>
        </p:nvSpPr>
        <p:spPr>
          <a:xfrm>
            <a:off x="457200" y="274462"/>
            <a:ext cx="5562600" cy="365125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10106685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457200" y="1227140"/>
            <a:ext cx="8121650" cy="4276725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9232405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354667"/>
            <a:ext cx="4038600" cy="4233333"/>
          </a:xfrm>
        </p:spPr>
        <p:txBody>
          <a:bodyPr anchor="ctr" anchorCtr="0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354667"/>
            <a:ext cx="4038600" cy="4233333"/>
          </a:xfrm>
        </p:spPr>
        <p:txBody>
          <a:bodyPr anchor="ctr" anchorCtr="0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67776234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27669"/>
            <a:ext cx="4040188" cy="45162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989670"/>
            <a:ext cx="4040188" cy="3668889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27669"/>
            <a:ext cx="4041775" cy="451623"/>
          </a:xfrm>
        </p:spPr>
        <p:txBody>
          <a:bodyPr anchor="b">
            <a:no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989670"/>
            <a:ext cx="4041775" cy="3668889"/>
          </a:xfrm>
        </p:spPr>
        <p:txBody>
          <a:bodyPr anchor="t"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6761616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6319550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6" name="Content Placeholder 5"/>
          <p:cNvSpPr>
            <a:spLocks noGrp="1"/>
          </p:cNvSpPr>
          <p:nvPr>
            <p:ph sz="quarter" idx="12"/>
          </p:nvPr>
        </p:nvSpPr>
        <p:spPr>
          <a:xfrm>
            <a:off x="301625" y="1270003"/>
            <a:ext cx="8229600" cy="4459111"/>
          </a:xfrm>
        </p:spPr>
        <p:txBody>
          <a:bodyPr/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43915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1978" y="1411111"/>
            <a:ext cx="4038600" cy="4261556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411111"/>
            <a:ext cx="4038600" cy="4261556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86720907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93511" y="1241779"/>
            <a:ext cx="4040188" cy="43751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293511" y="1880271"/>
            <a:ext cx="4040188" cy="3764175"/>
          </a:xfrm>
        </p:spPr>
        <p:txBody>
          <a:bodyPr>
            <a:norm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9" y="1241779"/>
            <a:ext cx="4041775" cy="437511"/>
          </a:xfrm>
        </p:spPr>
        <p:txBody>
          <a:bodyPr anchor="b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cap="all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9" y="1880271"/>
            <a:ext cx="4041775" cy="3764175"/>
          </a:xfrm>
        </p:spPr>
        <p:txBody>
          <a:bodyPr>
            <a:noAutofit/>
          </a:bodyPr>
          <a:lstStyle>
            <a:lvl1pPr>
              <a:lnSpc>
                <a:spcPts val="3100"/>
              </a:lnSpc>
              <a:defRPr sz="1800"/>
            </a:lvl1pPr>
            <a:lvl2pPr>
              <a:lnSpc>
                <a:spcPts val="3100"/>
              </a:lnSpc>
              <a:defRPr sz="1800"/>
            </a:lvl2pPr>
            <a:lvl3pPr>
              <a:lnSpc>
                <a:spcPts val="3100"/>
              </a:lnSpc>
              <a:defRPr sz="1800"/>
            </a:lvl3pPr>
            <a:lvl4pPr>
              <a:lnSpc>
                <a:spcPts val="3100"/>
              </a:lnSpc>
              <a:defRPr sz="1800"/>
            </a:lvl4pPr>
            <a:lvl5pPr>
              <a:lnSpc>
                <a:spcPts val="3100"/>
              </a:lnSpc>
              <a:defRPr sz="18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Slide Number Placeholder 10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20417677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3329967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png"/><Relationship Id="rId2" Type="http://schemas.openxmlformats.org/officeDocument/2006/relationships/slideLayout" Target="../slideLayouts/slideLayout3.xml"/><Relationship Id="rId1" Type="http://schemas.openxmlformats.org/officeDocument/2006/relationships/slideLayout" Target="../slideLayouts/slideLayout2.xml"/><Relationship Id="rId6" Type="http://schemas.openxmlformats.org/officeDocument/2006/relationships/tags" Target="../tags/tag3.xml"/><Relationship Id="rId5" Type="http://schemas.openxmlformats.org/officeDocument/2006/relationships/theme" Target="../theme/theme2.xml"/><Relationship Id="rId4" Type="http://schemas.openxmlformats.org/officeDocument/2006/relationships/slideLayout" Target="../slideLayouts/slideLayout5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slideLayout" Target="../slideLayouts/slideLayout8.xml"/><Relationship Id="rId7" Type="http://schemas.openxmlformats.org/officeDocument/2006/relationships/image" Target="../media/image5.png"/><Relationship Id="rId2" Type="http://schemas.openxmlformats.org/officeDocument/2006/relationships/slideLayout" Target="../slideLayouts/slideLayout7.xml"/><Relationship Id="rId1" Type="http://schemas.openxmlformats.org/officeDocument/2006/relationships/slideLayout" Target="../slideLayouts/slideLayout6.xml"/><Relationship Id="rId6" Type="http://schemas.openxmlformats.org/officeDocument/2006/relationships/tags" Target="../tags/tag8.xml"/><Relationship Id="rId5" Type="http://schemas.openxmlformats.org/officeDocument/2006/relationships/theme" Target="../theme/theme3.xml"/><Relationship Id="rId4" Type="http://schemas.openxmlformats.org/officeDocument/2006/relationships/slideLayout" Target="../slideLayouts/slideLayout9.xml"/></Relationships>
</file>

<file path=ppt/slideMasters/_rels/slideMaster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2.xml"/><Relationship Id="rId2" Type="http://schemas.openxmlformats.org/officeDocument/2006/relationships/slideLayout" Target="../slideLayouts/slideLayout11.xml"/><Relationship Id="rId1" Type="http://schemas.openxmlformats.org/officeDocument/2006/relationships/slideLayout" Target="../slideLayouts/slideLayout10.xml"/><Relationship Id="rId5" Type="http://schemas.openxmlformats.org/officeDocument/2006/relationships/tags" Target="../tags/tag13.xml"/><Relationship Id="rId4" Type="http://schemas.openxmlformats.org/officeDocument/2006/relationships/theme" Target="../theme/theme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3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89755" y="5555825"/>
            <a:ext cx="7007578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49305"/>
            <a:ext cx="9144000" cy="713231"/>
          </a:xfrm>
          <a:prstGeom prst="rect">
            <a:avLst/>
          </a:prstGeom>
        </p:spPr>
      </p:pic>
      <p:sp>
        <p:nvSpPr>
          <p:cNvPr id="19" name="Footer Placeholder 18"/>
          <p:cNvSpPr>
            <a:spLocks noGrp="1"/>
          </p:cNvSpPr>
          <p:nvPr>
            <p:ph type="ftr" sz="quarter" idx="3"/>
          </p:nvPr>
        </p:nvSpPr>
        <p:spPr>
          <a:xfrm>
            <a:off x="3124200" y="6356352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</a:p>
        </p:txBody>
      </p:sp>
      <p:sp>
        <p:nvSpPr>
          <p:cNvPr id="20" name="Date Placeholder 19"/>
          <p:cNvSpPr>
            <a:spLocks noGrp="1"/>
          </p:cNvSpPr>
          <p:nvPr>
            <p:ph type="dt" sz="half" idx="2"/>
          </p:nvPr>
        </p:nvSpPr>
        <p:spPr>
          <a:xfrm>
            <a:off x="457200" y="6356352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/>
              <a:t>July 12, 2021</a:t>
            </a:r>
          </a:p>
        </p:txBody>
      </p:sp>
      <p:sp>
        <p:nvSpPr>
          <p:cNvPr id="21" name="Text Placeholder 20"/>
          <p:cNvSpPr>
            <a:spLocks noGrp="1"/>
          </p:cNvSpPr>
          <p:nvPr>
            <p:ph type="body" idx="1"/>
          </p:nvPr>
        </p:nvSpPr>
        <p:spPr>
          <a:xfrm>
            <a:off x="457200" y="711203"/>
            <a:ext cx="8229600" cy="13349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19926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b="1" kern="1200" cap="all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1400" kern="1200" cap="all" spc="160">
          <a:solidFill>
            <a:schemeClr val="bg1"/>
          </a:solidFill>
          <a:latin typeface="+mn-lt"/>
          <a:ea typeface="+mn-ea"/>
          <a:cs typeface="+mn-cs"/>
        </a:defRPr>
      </a:lvl1pPr>
      <a:lvl2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2pPr>
      <a:lvl3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3pPr>
      <a:lvl4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4pPr>
      <a:lvl5pPr marL="0" indent="0" algn="l" defTabSz="457200" rtl="0" eaLnBrk="1" latinLnBrk="0" hangingPunct="1">
        <a:lnSpc>
          <a:spcPct val="100000"/>
        </a:lnSpc>
        <a:spcBef>
          <a:spcPts val="0"/>
        </a:spcBef>
        <a:buFont typeface="Arial"/>
        <a:buNone/>
        <a:defRPr sz="2000" b="1" i="0" kern="1200" cap="all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" y="5919101"/>
            <a:ext cx="9066509" cy="707187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84285"/>
            <a:ext cx="82296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402587"/>
            <a:ext cx="8229600" cy="4168344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275228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spc="600">
                <a:solidFill>
                  <a:schemeClr val="tx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60152" y="62752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7" name="TextBox 6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191453861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7" r:id="rId1"/>
    <p:sldLayoutId id="2147483652" r:id="rId2"/>
    <p:sldLayoutId id="2147483653" r:id="rId3"/>
    <p:sldLayoutId id="2147483654" r:id="rId4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4100"/>
        </a:lnSpc>
        <a:spcBef>
          <a:spcPts val="0"/>
        </a:spcBef>
        <a:buFont typeface="Arial"/>
        <a:buNone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blipFill rotWithShape="1">
          <a:blip r:embed="rId7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1978" y="293445"/>
            <a:ext cx="8229600" cy="497395"/>
          </a:xfrm>
          <a:prstGeom prst="rect">
            <a:avLst/>
          </a:prstGeom>
        </p:spPr>
        <p:txBody>
          <a:bodyPr vert="horz" lIns="91440" tIns="0" rIns="91440" bIns="0" rtlCol="0" anchor="t" anchorCtr="0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1978" y="1436113"/>
            <a:ext cx="8229600" cy="416532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57200" y="6281928"/>
            <a:ext cx="5562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 cap="all" spc="600">
                <a:solidFill>
                  <a:srgbClr val="FFFFFF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58000" y="6281928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749" y="5916169"/>
            <a:ext cx="9066509" cy="707187"/>
          </a:xfrm>
          <a:prstGeom prst="rect">
            <a:avLst/>
          </a:prstGeom>
        </p:spPr>
      </p:pic>
      <p:sp>
        <p:nvSpPr>
          <p:cNvPr id="8" name="TextBox 7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6"/>
    </p:custDataLst>
    <p:extLst>
      <p:ext uri="{BB962C8B-B14F-4D97-AF65-F5344CB8AC3E}">
        <p14:creationId xmlns:p14="http://schemas.microsoft.com/office/powerpoint/2010/main" val="15002147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74" r:id="rId2"/>
    <p:sldLayoutId id="2147483675" r:id="rId3"/>
    <p:sldLayoutId id="2147483676" r:id="rId4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kern="1200" cap="all">
          <a:solidFill>
            <a:schemeClr val="bg1"/>
          </a:solidFill>
          <a:latin typeface="+mj-lt"/>
          <a:ea typeface="+mj-ea"/>
          <a:cs typeface="+mj-cs"/>
        </a:defRPr>
      </a:lvl1pPr>
    </p:titleStyle>
    <p:bodyStyle>
      <a:lvl1pPr marL="0" indent="0" algn="l" defTabSz="457200" rtl="0" eaLnBrk="1" latinLnBrk="0" hangingPunct="1">
        <a:lnSpc>
          <a:spcPts val="4100"/>
        </a:lnSpc>
        <a:spcBef>
          <a:spcPts val="0"/>
        </a:spcBef>
        <a:buFont typeface="Arial"/>
        <a:buNone/>
        <a:defRPr sz="2400" kern="1200">
          <a:solidFill>
            <a:schemeClr val="bg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lnSpc>
          <a:spcPts val="4100"/>
        </a:lnSpc>
        <a:spcBef>
          <a:spcPts val="0"/>
        </a:spcBef>
        <a:buFont typeface="Arial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902034"/>
            <a:ext cx="7619092" cy="584559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11" name="Slide Number Placeholder 7"/>
          <p:cNvSpPr>
            <a:spLocks noGrp="1"/>
          </p:cNvSpPr>
          <p:nvPr>
            <p:ph type="sldNum" sz="quarter" idx="4"/>
          </p:nvPr>
        </p:nvSpPr>
        <p:spPr>
          <a:xfrm>
            <a:off x="6958929" y="6356352"/>
            <a:ext cx="2133600" cy="365125"/>
          </a:xfrm>
          <a:prstGeom prst="rect">
            <a:avLst/>
          </a:prstGeom>
        </p:spPr>
        <p:txBody>
          <a:bodyPr/>
          <a:lstStyle>
            <a:lvl1pPr algn="r">
              <a:defRPr sz="1200">
                <a:solidFill>
                  <a:srgbClr val="FFFFFF"/>
                </a:solidFill>
              </a:defRPr>
            </a:lvl1pPr>
          </a:lstStyle>
          <a:p>
            <a:fld id="{7288D147-ED19-8E4C-8794-26A17D1986EA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6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457200" y="288573"/>
            <a:ext cx="5562600" cy="365125"/>
          </a:xfrm>
          <a:prstGeom prst="rect">
            <a:avLst/>
          </a:prstGeom>
        </p:spPr>
        <p:txBody>
          <a:bodyPr anchor="b"/>
          <a:lstStyle>
            <a:lvl1pPr>
              <a:defRPr sz="1200" cap="all" spc="600">
                <a:solidFill>
                  <a:schemeClr val="tx1"/>
                </a:solidFill>
              </a:defRPr>
            </a:lvl1pPr>
          </a:lstStyle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</p:spTree>
    <p:custDataLst>
      <p:tags r:id="rId5"/>
    </p:custDataLst>
    <p:extLst>
      <p:ext uri="{BB962C8B-B14F-4D97-AF65-F5344CB8AC3E}">
        <p14:creationId xmlns:p14="http://schemas.microsoft.com/office/powerpoint/2010/main" val="63388309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8" r:id="rId1"/>
    <p:sldLayoutId id="2147483679" r:id="rId2"/>
    <p:sldLayoutId id="2147483680" r:id="rId3"/>
  </p:sldLayoutIdLst>
  <p:hf sldNum="0" hdr="0"/>
  <p:txStyles>
    <p:titleStyle>
      <a:lvl1pPr algn="l" defTabSz="457200" rtl="0" eaLnBrk="1" latinLnBrk="0" hangingPunct="1">
        <a:spcBef>
          <a:spcPct val="0"/>
        </a:spcBef>
        <a:buNone/>
        <a:defRPr sz="3000" b="0" kern="1200" cap="all" spc="3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10.xml"/><Relationship Id="rId1" Type="http://schemas.openxmlformats.org/officeDocument/2006/relationships/tags" Target="../tags/tag18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19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slideLayout" Target="../slideLayouts/slideLayout2.xml"/><Relationship Id="rId1" Type="http://schemas.openxmlformats.org/officeDocument/2006/relationships/tags" Target="../tags/tag20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 Rural Housing</a:t>
            </a:r>
          </a:p>
        </p:txBody>
      </p:sp>
      <p:sp>
        <p:nvSpPr>
          <p:cNvPr id="8" name="Text Placeholder 7"/>
          <p:cNvSpPr>
            <a:spLocks noGrp="1"/>
          </p:cNvSpPr>
          <p:nvPr>
            <p:ph type="body" idx="1"/>
          </p:nvPr>
        </p:nvSpPr>
        <p:spPr>
          <a:xfrm>
            <a:off x="1289755" y="5954130"/>
            <a:ext cx="7723616" cy="451623"/>
          </a:xfrm>
        </p:spPr>
        <p:txBody>
          <a:bodyPr/>
          <a:lstStyle/>
          <a:p>
            <a:r>
              <a:rPr lang="en-US" sz="1800" dirty="0"/>
              <a:t>Enterprises’ proposed 2022-2024 Underserved Market Plans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r>
              <a:rPr lang="en-US" dirty="0"/>
              <a:t>Duty to serve</a:t>
            </a:r>
          </a:p>
        </p:txBody>
      </p:sp>
      <p:sp>
        <p:nvSpPr>
          <p:cNvPr id="10" name="Content Placeholder 9"/>
          <p:cNvSpPr>
            <a:spLocks noGrp="1"/>
          </p:cNvSpPr>
          <p:nvPr>
            <p:ph sz="quarter" idx="4"/>
          </p:nvPr>
        </p:nvSpPr>
        <p:spPr/>
        <p:txBody>
          <a:bodyPr/>
          <a:lstStyle/>
          <a:p>
            <a:r>
              <a:rPr lang="en-US" dirty="0"/>
              <a:t>Public listening Session – Day 1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4294967295"/>
          </p:nvPr>
        </p:nvSpPr>
        <p:spPr>
          <a:xfrm>
            <a:off x="1295399" y="6356352"/>
            <a:ext cx="2133600" cy="365125"/>
          </a:xfrm>
        </p:spPr>
        <p:txBody>
          <a:bodyPr/>
          <a:lstStyle/>
          <a:p>
            <a:r>
              <a:rPr lang="en-US" sz="1600">
                <a:solidFill>
                  <a:srgbClr val="4D4F53"/>
                </a:solidFill>
              </a:rPr>
              <a:t>July 12, 2021</a:t>
            </a:r>
            <a:endParaRPr lang="en-US" sz="1600" dirty="0">
              <a:solidFill>
                <a:srgbClr val="4D4F53"/>
              </a:solidFill>
            </a:endParaRPr>
          </a:p>
        </p:txBody>
      </p:sp>
      <p:sp>
        <p:nvSpPr>
          <p:cNvPr id="11" name="Title 6">
            <a:extLst>
              <a:ext uri="{FF2B5EF4-FFF2-40B4-BE49-F238E27FC236}">
                <a16:creationId xmlns:a16="http://schemas.microsoft.com/office/drawing/2014/main" id="{6D92D4A0-CEF6-48CF-AABE-216C20F8D943}"/>
              </a:ext>
            </a:extLst>
          </p:cNvPr>
          <p:cNvSpPr txBox="1">
            <a:spLocks/>
          </p:cNvSpPr>
          <p:nvPr/>
        </p:nvSpPr>
        <p:spPr>
          <a:xfrm>
            <a:off x="231112" y="2390407"/>
            <a:ext cx="3818374" cy="962027"/>
          </a:xfrm>
          <a:prstGeom prst="rect">
            <a:avLst/>
          </a:prstGeom>
          <a:noFill/>
        </p:spPr>
        <p:txBody>
          <a:bodyPr vert="horz" lIns="91440" tIns="0" rIns="91440" bIns="0" rtlCol="0" anchor="t" anchorCtr="0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1" kern="1200" cap="all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z="2800" dirty="0"/>
              <a:t>The listening session will begin shortly.</a:t>
            </a:r>
          </a:p>
        </p:txBody>
      </p:sp>
      <p:sp>
        <p:nvSpPr>
          <p:cNvPr id="4" name="Rectangle 3">
            <a:extLst>
              <a:ext uri="{FF2B5EF4-FFF2-40B4-BE49-F238E27FC236}">
                <a16:creationId xmlns:a16="http://schemas.microsoft.com/office/drawing/2014/main" id="{FB901268-A9C2-462F-A879-8072E0E500E8}"/>
              </a:ext>
            </a:extLst>
          </p:cNvPr>
          <p:cNvSpPr/>
          <p:nvPr/>
        </p:nvSpPr>
        <p:spPr>
          <a:xfrm>
            <a:off x="4049486" y="70338"/>
            <a:ext cx="1024932" cy="116678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" dirty="0">
                <a:solidFill>
                  <a:schemeClr val="accent6">
                    <a:lumMod val="20000"/>
                    <a:lumOff val="80000"/>
                  </a:schemeClr>
                </a:solidFill>
              </a:rPr>
              <a:t>.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344949862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Footer Placeholder 2"/>
          <p:cNvSpPr>
            <a:spLocks noGrp="1"/>
          </p:cNvSpPr>
          <p:nvPr>
            <p:ph type="ftr" sz="quarter" idx="12"/>
          </p:nvPr>
        </p:nvSpPr>
        <p:spPr>
          <a:xfrm>
            <a:off x="457200" y="302684"/>
            <a:ext cx="6657034" cy="365125"/>
          </a:xfrm>
        </p:spPr>
        <p:txBody>
          <a:bodyPr/>
          <a:lstStyle/>
          <a:p>
            <a:r>
              <a:rPr lang="en-US" spc="400" dirty="0"/>
              <a:t>Enterprises' Proposed 2022-2024 </a:t>
            </a:r>
          </a:p>
          <a:p>
            <a:r>
              <a:rPr lang="en-US" spc="400" dirty="0"/>
              <a:t>Underserved Market Plans – rural housing</a:t>
            </a:r>
          </a:p>
        </p:txBody>
      </p:sp>
      <p:sp>
        <p:nvSpPr>
          <p:cNvPr id="6" name="Title 4">
            <a:extLst>
              <a:ext uri="{FF2B5EF4-FFF2-40B4-BE49-F238E27FC236}">
                <a16:creationId xmlns:a16="http://schemas.microsoft.com/office/drawing/2014/main" id="{9B0D2E9C-56D5-4412-8B64-1000C0355AF6}"/>
              </a:ext>
            </a:extLst>
          </p:cNvPr>
          <p:cNvSpPr txBox="1">
            <a:spLocks/>
          </p:cNvSpPr>
          <p:nvPr/>
        </p:nvSpPr>
        <p:spPr>
          <a:xfrm>
            <a:off x="762454" y="208943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Welcome to FHFA’s </a:t>
            </a:r>
          </a:p>
          <a:p>
            <a:pPr algn="ctr"/>
            <a:r>
              <a:rPr lang="en-US" sz="4400" dirty="0"/>
              <a:t>duty to serve </a:t>
            </a:r>
            <a:br>
              <a:rPr lang="en-US" sz="4400" dirty="0"/>
            </a:br>
            <a:r>
              <a:rPr lang="en-US" sz="4400" dirty="0"/>
              <a:t>Public listening session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36ACF45-2ABC-47ED-9BED-65E9C837602C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19" y="0"/>
            <a:ext cx="1121761" cy="3029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00112645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housing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E76EE0-2428-4BF8-8D84-A1846509B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Enterprises' Proposed 2022-2024 Underserved Market Plans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EB9C1A-8578-4EFD-ABF8-1E346F11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13583434"/>
              </p:ext>
            </p:extLst>
          </p:nvPr>
        </p:nvGraphicFramePr>
        <p:xfrm>
          <a:off x="380407" y="1293112"/>
          <a:ext cx="8211653" cy="4321242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7933">
                  <a:extLst>
                    <a:ext uri="{9D8B030D-6E8A-4147-A177-3AD203B41FA5}">
                      <a16:colId xmlns:a16="http://schemas.microsoft.com/office/drawing/2014/main" val="2588165879"/>
                    </a:ext>
                  </a:extLst>
                </a:gridCol>
                <a:gridCol w="5673720">
                  <a:extLst>
                    <a:ext uri="{9D8B030D-6E8A-4147-A177-3AD203B41FA5}">
                      <a16:colId xmlns:a16="http://schemas.microsoft.com/office/drawing/2014/main" val="2141769834"/>
                    </a:ext>
                  </a:extLst>
                </a:gridCol>
              </a:tblGrid>
              <a:tr h="321531">
                <a:tc>
                  <a:txBody>
                    <a:bodyPr/>
                    <a:lstStyle/>
                    <a:p>
                      <a:r>
                        <a:rPr lang="en-US" b="1" dirty="0"/>
                        <a:t>Speaker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Organization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306914"/>
                  </a:ext>
                </a:extLst>
              </a:tr>
              <a:tr h="6302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Lance George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Housing Assistance Council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430171"/>
                  </a:ext>
                </a:extLst>
              </a:tr>
              <a:tr h="6418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Suzanne </a:t>
                      </a:r>
                      <a:r>
                        <a:rPr lang="en-US" sz="2000" dirty="0" err="1"/>
                        <a:t>Anarde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Rural Community Assistance Corporation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195397"/>
                  </a:ext>
                </a:extLst>
              </a:tr>
              <a:tr h="6744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Nick Mitchell-Bennett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Council for Affordable and Rural Housing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316373"/>
                  </a:ext>
                </a:extLst>
              </a:tr>
              <a:tr h="651573">
                <a:tc>
                  <a:txBody>
                    <a:bodyPr/>
                    <a:lstStyle/>
                    <a:p>
                      <a:pPr>
                        <a:lnSpc>
                          <a:spcPct val="10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Keith Epstein and Joseph Pigg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Roxboro Savings and American Bankers Association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110495"/>
                  </a:ext>
                </a:extLst>
              </a:tr>
              <a:tr h="644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Garth </a:t>
                      </a:r>
                      <a:r>
                        <a:rPr lang="en-US" sz="2000" dirty="0" err="1"/>
                        <a:t>Rieman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National Council of State Housing Agencies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436347"/>
                  </a:ext>
                </a:extLst>
              </a:tr>
              <a:tr h="6631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 err="1"/>
                        <a:t>Dafina</a:t>
                      </a:r>
                      <a:r>
                        <a:rPr lang="en-US" sz="2000" dirty="0"/>
                        <a:t> Williams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Opportunity Finance Network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67502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44B71B92-B152-4D79-B4D3-6ECA491675E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19" y="38956"/>
            <a:ext cx="1121761" cy="225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30662894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housing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05EFFCE-504C-4FFA-AACF-73718B80B8FD}"/>
              </a:ext>
            </a:extLst>
          </p:cNvPr>
          <p:cNvSpPr txBox="1">
            <a:spLocks/>
          </p:cNvSpPr>
          <p:nvPr/>
        </p:nvSpPr>
        <p:spPr>
          <a:xfrm>
            <a:off x="682067" y="252151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Break session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7FADC764-1A65-4023-98C7-0BA06B3CF8C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19" y="44941"/>
            <a:ext cx="1121761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62290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housing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3962645" y="-12471"/>
            <a:ext cx="1230923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CONTROLLED</a:t>
            </a:r>
          </a:p>
        </p:txBody>
      </p:sp>
      <p:sp>
        <p:nvSpPr>
          <p:cNvPr id="2" name="Footer Placeholder 1">
            <a:extLst>
              <a:ext uri="{FF2B5EF4-FFF2-40B4-BE49-F238E27FC236}">
                <a16:creationId xmlns:a16="http://schemas.microsoft.com/office/drawing/2014/main" id="{58E76EE0-2428-4BF8-8D84-A1846509BF64}"/>
              </a:ext>
            </a:extLst>
          </p:cNvPr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 dirty="0"/>
              <a:t>Enterprises' Proposed 2022-2024 Underserved Market Plans</a:t>
            </a:r>
          </a:p>
        </p:txBody>
      </p:sp>
      <p:graphicFrame>
        <p:nvGraphicFramePr>
          <p:cNvPr id="10" name="Table 9">
            <a:extLst>
              <a:ext uri="{FF2B5EF4-FFF2-40B4-BE49-F238E27FC236}">
                <a16:creationId xmlns:a16="http://schemas.microsoft.com/office/drawing/2014/main" id="{32EB9C1A-8578-4EFD-ABF8-1E346F11B2DC}"/>
              </a:ext>
            </a:extLst>
          </p:cNvPr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5875522"/>
              </p:ext>
            </p:extLst>
          </p:nvPr>
        </p:nvGraphicFramePr>
        <p:xfrm>
          <a:off x="380407" y="1293112"/>
          <a:ext cx="8211653" cy="4271775"/>
        </p:xfrm>
        <a:graphic>
          <a:graphicData uri="http://schemas.openxmlformats.org/drawingml/2006/table">
            <a:tbl>
              <a:tblPr firstRow="1" bandRow="1">
                <a:tableStyleId>{2D5ABB26-0587-4C30-8999-92F81FD0307C}</a:tableStyleId>
              </a:tblPr>
              <a:tblGrid>
                <a:gridCol w="2537933">
                  <a:extLst>
                    <a:ext uri="{9D8B030D-6E8A-4147-A177-3AD203B41FA5}">
                      <a16:colId xmlns:a16="http://schemas.microsoft.com/office/drawing/2014/main" val="2588165879"/>
                    </a:ext>
                  </a:extLst>
                </a:gridCol>
                <a:gridCol w="5673720">
                  <a:extLst>
                    <a:ext uri="{9D8B030D-6E8A-4147-A177-3AD203B41FA5}">
                      <a16:colId xmlns:a16="http://schemas.microsoft.com/office/drawing/2014/main" val="2141769834"/>
                    </a:ext>
                  </a:extLst>
                </a:gridCol>
              </a:tblGrid>
              <a:tr h="321531">
                <a:tc>
                  <a:txBody>
                    <a:bodyPr/>
                    <a:lstStyle/>
                    <a:p>
                      <a:r>
                        <a:rPr lang="en-US" b="1" dirty="0"/>
                        <a:t>Speaker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en-US" b="1" dirty="0"/>
                        <a:t>Organization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extLst>
                  <a:ext uri="{0D108BD9-81ED-4DB2-BD59-A6C34878D82A}">
                    <a16:rowId xmlns:a16="http://schemas.microsoft.com/office/drawing/2014/main" val="2018306914"/>
                  </a:ext>
                </a:extLst>
              </a:tr>
              <a:tr h="630252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Jessica Lynch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National Association of Home Builders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4084430171"/>
                  </a:ext>
                </a:extLst>
              </a:tr>
              <a:tr h="64187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Laura Meadows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 err="1"/>
                        <a:t>Fahe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576195397"/>
                  </a:ext>
                </a:extLst>
              </a:tr>
              <a:tr h="67446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 err="1"/>
                        <a:t>Chrystel</a:t>
                      </a:r>
                      <a:r>
                        <a:rPr lang="en-US" sz="2000" dirty="0"/>
                        <a:t> Cornelius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 err="1"/>
                        <a:t>Oweesta</a:t>
                      </a:r>
                      <a:endParaRPr lang="en-US" sz="20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1806316373"/>
                  </a:ext>
                </a:extLst>
              </a:tr>
              <a:tr h="651573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Rosanne Haggerty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Community Solutions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89110495"/>
                  </a:ext>
                </a:extLst>
              </a:tr>
              <a:tr h="644665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Kirsten Johnson-Obey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NeighborWorks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2403436347"/>
                  </a:ext>
                </a:extLst>
              </a:tr>
              <a:tr h="663191"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Ed Sivak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>
                        <a:lnSpc>
                          <a:spcPct val="150000"/>
                        </a:lnSpc>
                        <a:spcBef>
                          <a:spcPts val="0"/>
                        </a:spcBef>
                      </a:pPr>
                      <a:r>
                        <a:rPr lang="en-US" sz="2000" dirty="0"/>
                        <a:t>Hope Enterprise Corporation / Hope Credit Union</a:t>
                      </a: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extLst>
                  <a:ext uri="{0D108BD9-81ED-4DB2-BD59-A6C34878D82A}">
                    <a16:rowId xmlns:a16="http://schemas.microsoft.com/office/drawing/2014/main" val="3948675021"/>
                  </a:ext>
                </a:extLst>
              </a:tr>
            </a:tbl>
          </a:graphicData>
        </a:graphic>
      </p:graphicFrame>
      <p:pic>
        <p:nvPicPr>
          <p:cNvPr id="3" name="Picture 2">
            <a:extLst>
              <a:ext uri="{FF2B5EF4-FFF2-40B4-BE49-F238E27FC236}">
                <a16:creationId xmlns:a16="http://schemas.microsoft.com/office/drawing/2014/main" id="{1BFB329E-E154-4305-9DC3-A6121E4B5659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11119" y="38956"/>
            <a:ext cx="1121761" cy="22557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8300620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housing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05EFFCE-504C-4FFA-AACF-73718B80B8FD}"/>
              </a:ext>
            </a:extLst>
          </p:cNvPr>
          <p:cNvSpPr txBox="1">
            <a:spLocks/>
          </p:cNvSpPr>
          <p:nvPr/>
        </p:nvSpPr>
        <p:spPr>
          <a:xfrm>
            <a:off x="682067" y="252151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Enterprises response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8ABA0151-66AB-43BE-A297-A16A50D5D03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19" y="58713"/>
            <a:ext cx="1121761" cy="2255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083411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Rural housing</a:t>
            </a: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0"/>
          </p:nvPr>
        </p:nvSpPr>
        <p:spPr/>
        <p:txBody>
          <a:bodyPr/>
          <a:lstStyle/>
          <a:p>
            <a:r>
              <a:rPr lang="en-US"/>
              <a:t>Enterprises' Proposed 2022-2024 Underserved Market Plans</a:t>
            </a:r>
            <a:endParaRPr lang="en-US" dirty="0"/>
          </a:p>
        </p:txBody>
      </p:sp>
      <p:sp>
        <p:nvSpPr>
          <p:cNvPr id="11" name="Title 4">
            <a:extLst>
              <a:ext uri="{FF2B5EF4-FFF2-40B4-BE49-F238E27FC236}">
                <a16:creationId xmlns:a16="http://schemas.microsoft.com/office/drawing/2014/main" id="{B05EFFCE-504C-4FFA-AACF-73718B80B8FD}"/>
              </a:ext>
            </a:extLst>
          </p:cNvPr>
          <p:cNvSpPr txBox="1">
            <a:spLocks/>
          </p:cNvSpPr>
          <p:nvPr/>
        </p:nvSpPr>
        <p:spPr>
          <a:xfrm>
            <a:off x="682067" y="2521519"/>
            <a:ext cx="7619092" cy="1266825"/>
          </a:xfrm>
          <a:prstGeom prst="rect">
            <a:avLst/>
          </a:prstGeom>
        </p:spPr>
        <p:txBody>
          <a:bodyPr vert="horz" lIns="0" tIns="0" rIns="0" bIns="0" rtlCol="0" anchor="t">
            <a:noAutofit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3000" b="0" kern="1200" cap="all" spc="300">
                <a:solidFill>
                  <a:srgbClr val="00338D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en-US" sz="4400" dirty="0"/>
              <a:t>Thank you </a:t>
            </a:r>
          </a:p>
          <a:p>
            <a:pPr algn="ctr"/>
            <a:r>
              <a:rPr lang="en-US" sz="4400" dirty="0"/>
              <a:t>for your participation!</a:t>
            </a:r>
          </a:p>
          <a:p>
            <a:pPr algn="ctr"/>
            <a:endParaRPr lang="en-US" sz="4400" dirty="0"/>
          </a:p>
        </p:txBody>
      </p:sp>
      <p:pic>
        <p:nvPicPr>
          <p:cNvPr id="2" name="Picture 1">
            <a:extLst>
              <a:ext uri="{FF2B5EF4-FFF2-40B4-BE49-F238E27FC236}">
                <a16:creationId xmlns:a16="http://schemas.microsoft.com/office/drawing/2014/main" id="{A54FA0A2-3B30-4362-BB63-66EED39E848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011119" y="34635"/>
            <a:ext cx="1121761" cy="249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191258"/>
      </p:ext>
    </p:extLst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COUNT" val="10"/>
  <p:tag name="ARTICULATE_DESIGN_ID_FHFA_BRAND" val="dqLwVlI9"/>
  <p:tag name="ARTICULATE_DESIGN_ID_LIGHT BACKGROUND" val="ljP3pD6m"/>
  <p:tag name="ARTICULATE_DESIGN_ID_DARK BACKGROUND" val="4fYD0GpS"/>
  <p:tag name="ARTICULATE_DESIGN_ID_DIVIDERS" val="26ipJNsi"/>
  <p:tag name="ARTICULATE_PROJECT_OPEN" val="0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ARTICULATE_SLIDE_THUMBNAIL_REFRESH" val="1"/>
</p:tagLst>
</file>

<file path=ppt/theme/theme1.xml><?xml version="1.0" encoding="utf-8"?>
<a:theme xmlns:a="http://schemas.openxmlformats.org/drawingml/2006/main" name="FHFA_Bra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B08BC4EF-D09D-4204-B74D-A86250DC67AF}"/>
    </a:ext>
  </a:extLst>
</a:theme>
</file>

<file path=ppt/theme/theme2.xml><?xml version="1.0" encoding="utf-8"?>
<a:theme xmlns:a="http://schemas.openxmlformats.org/drawingml/2006/main" name="Light Backgrou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8C12FEB9-065E-470D-9D29-CA15F7CDA123}"/>
    </a:ext>
  </a:extLst>
</a:theme>
</file>

<file path=ppt/theme/theme3.xml><?xml version="1.0" encoding="utf-8"?>
<a:theme xmlns:a="http://schemas.openxmlformats.org/drawingml/2006/main" name="Dark Background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D7B9DB3B-35F7-4184-902A-5362F87C7387}"/>
    </a:ext>
  </a:extLst>
</a:theme>
</file>

<file path=ppt/theme/theme4.xml><?xml version="1.0" encoding="utf-8"?>
<a:theme xmlns:a="http://schemas.openxmlformats.org/drawingml/2006/main" name="Dividers">
  <a:themeElements>
    <a:clrScheme name="FHFA Brand Colors">
      <a:dk1>
        <a:srgbClr val="4D4F53"/>
      </a:dk1>
      <a:lt1>
        <a:srgbClr val="FFFFFF"/>
      </a:lt1>
      <a:dk2>
        <a:srgbClr val="00338D"/>
      </a:dk2>
      <a:lt2>
        <a:srgbClr val="E0DED8"/>
      </a:lt2>
      <a:accent1>
        <a:srgbClr val="B2B4B3"/>
      </a:accent1>
      <a:accent2>
        <a:srgbClr val="CD202C"/>
      </a:accent2>
      <a:accent3>
        <a:srgbClr val="1C6EBC"/>
      </a:accent3>
      <a:accent4>
        <a:srgbClr val="850057"/>
      </a:accent4>
      <a:accent5>
        <a:srgbClr val="008542"/>
      </a:accent5>
      <a:accent6>
        <a:srgbClr val="EEAF00"/>
      </a:accent6>
      <a:hlink>
        <a:srgbClr val="6A4735"/>
      </a:hlink>
      <a:folHlink>
        <a:srgbClr val="4D4F53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  <a:extLst>
    <a:ext uri="{05A4C25C-085E-4340-85A3-A5531E510DB2}">
      <thm15:themeFamily xmlns:thm15="http://schemas.microsoft.com/office/thememl/2012/main" name="Template_Stone Background.pptx" id="{CDC06CF1-39E2-499D-9A42-69E2A84B7893}" vid="{CCDA37B6-3BAE-4C2A-B850-40616EBAA02F}"/>
    </a:ext>
  </a:extLst>
</a:theme>
</file>

<file path=ppt/theme/theme5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item1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>
    <PublishingExpirationDate xmlns="http://schemas.microsoft.com/sharepoint/v3" xsi:nil="true"/>
    <SendEmailAlert xmlns="946b7fcb-b6b4-4ef2-be73-dba3a580ace5">true</SendEmailAlert>
    <PublishingStartDate xmlns="http://schemas.microsoft.com/sharepoint/v3" xsi:nil="true"/>
  </documentManagement>
</p:properties>
</file>

<file path=customXml/item2.xml><?xml version="1.0" encoding="utf-8"?>
<ct:contentTypeSchema xmlns:ct="http://schemas.microsoft.com/office/2006/metadata/contentType" xmlns:ma="http://schemas.microsoft.com/office/2006/metadata/properties/metaAttributes" ct:_="" ma:_="" ma:contentTypeName="Document" ma:contentTypeID="0x01010041045E0B0F3E9D4CBF6C5018A41D81D1" ma:contentTypeVersion="3" ma:contentTypeDescription="Create a new document." ma:contentTypeScope="" ma:versionID="3590a4e458905c45ef1ceac0885775c1">
  <xsd:schema xmlns:xsd="http://www.w3.org/2001/XMLSchema" xmlns:xs="http://www.w3.org/2001/XMLSchema" xmlns:p="http://schemas.microsoft.com/office/2006/metadata/properties" xmlns:ns1="http://schemas.microsoft.com/sharepoint/v3" xmlns:ns2="946b7fcb-b6b4-4ef2-be73-dba3a580ace5" xmlns:ns3="054c2eff-e66d-4d5e-80b6-2379bad19f6c" targetNamespace="http://schemas.microsoft.com/office/2006/metadata/properties" ma:root="true" ma:fieldsID="869e85712159980e0a74c6dbbf526c18" ns1:_="" ns2:_="" ns3:_="">
    <xsd:import namespace="http://schemas.microsoft.com/sharepoint/v3"/>
    <xsd:import namespace="946b7fcb-b6b4-4ef2-be73-dba3a580ace5"/>
    <xsd:import namespace="054c2eff-e66d-4d5e-80b6-2379bad19f6c"/>
    <xsd:element name="properties">
      <xsd:complexType>
        <xsd:sequence>
          <xsd:element name="documentManagement">
            <xsd:complexType>
              <xsd:all>
                <xsd:element ref="ns1:PublishingStartDate" minOccurs="0"/>
                <xsd:element ref="ns1:PublishingExpirationDate" minOccurs="0"/>
                <xsd:element ref="ns2:SendEmailAlert" minOccurs="0"/>
                <xsd:element ref="ns3:SharedWithUsers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http://schemas.microsoft.com/sharepoint/v3" elementFormDefault="qualified">
    <xsd:import namespace="http://schemas.microsoft.com/office/2006/documentManagement/types"/>
    <xsd:import namespace="http://schemas.microsoft.com/office/infopath/2007/PartnerControls"/>
    <xsd:element name="PublishingStartDate" ma:index="8" nillable="true" ma:displayName="Scheduling Start Date" ma:description="Scheduling Start Date is a site column created by the Publishing feature. It is used to specify the date and time on which this page will first appear to site visitors." ma:internalName="PublishingStartDate">
      <xsd:simpleType>
        <xsd:restriction base="dms:Unknown"/>
      </xsd:simpleType>
    </xsd:element>
    <xsd:element name="PublishingExpirationDate" ma:index="9" nillable="true" ma:displayName="Scheduling End Date" ma:description="Scheduling End Date is a site column created by the Publishing feature. It is used to specify the date and time on which this page will no longer appear to site visitors." ma:internalName="PublishingExpirationDate">
      <xsd:simpleType>
        <xsd:restriction base="dms:Unknow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946b7fcb-b6b4-4ef2-be73-dba3a580ace5" elementFormDefault="qualified">
    <xsd:import namespace="http://schemas.microsoft.com/office/2006/documentManagement/types"/>
    <xsd:import namespace="http://schemas.microsoft.com/office/infopath/2007/PartnerControls"/>
    <xsd:element name="SendEmailAlert" ma:index="10" nillable="true" ma:displayName="SendEmailAlert" ma:default="1" ma:description="A flag to control the Email Alerts for the page. If set to true, an email alert will be sent out provided the Email Alerts feature is turned on." ma:internalName="SendEmailAlert">
      <xsd:simpleType>
        <xsd:restriction base="dms:Boolean"/>
      </xsd:simple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054c2eff-e66d-4d5e-80b6-2379bad19f6c" elementFormDefault="qualified">
    <xsd:import namespace="http://schemas.microsoft.com/office/2006/documentManagement/types"/>
    <xsd:import namespace="http://schemas.microsoft.com/office/infopath/2007/PartnerControls"/>
    <xsd:element name="SharedWithUsers" ma:index="11" nillable="true" ma:displayName="Shared With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Content Type"/>
        <xsd:element ref="dc:title" minOccurs="0" maxOccurs="1" ma:index="4" ma:displayName="Title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3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Props1.xml><?xml version="1.0" encoding="utf-8"?>
<ds:datastoreItem xmlns:ds="http://schemas.openxmlformats.org/officeDocument/2006/customXml" ds:itemID="{E8239FCE-1F6A-4936-873D-E9A3DF893B02}">
  <ds:schemaRefs>
    <ds:schemaRef ds:uri="http://schemas.microsoft.com/office/2006/documentManagement/types"/>
    <ds:schemaRef ds:uri="http://schemas.microsoft.com/office/2006/metadata/properties"/>
    <ds:schemaRef ds:uri="http://schemas.microsoft.com/office/infopath/2007/PartnerControls"/>
    <ds:schemaRef ds:uri="http://www.w3.org/XML/1998/namespace"/>
    <ds:schemaRef ds:uri="http://purl.org/dc/terms/"/>
    <ds:schemaRef ds:uri="http://purl.org/dc/dcmitype/"/>
    <ds:schemaRef ds:uri="http://schemas.openxmlformats.org/package/2006/metadata/core-properties"/>
    <ds:schemaRef ds:uri="http://purl.org/dc/elements/1.1/"/>
  </ds:schemaRefs>
</ds:datastoreItem>
</file>

<file path=customXml/itemProps2.xml><?xml version="1.0" encoding="utf-8"?>
<ds:datastoreItem xmlns:ds="http://schemas.openxmlformats.org/officeDocument/2006/customXml" ds:itemID="{34CB2D66-9A07-4ECC-96EF-2584EA7E49C2}"/>
</file>

<file path=customXml/itemProps3.xml><?xml version="1.0" encoding="utf-8"?>
<ds:datastoreItem xmlns:ds="http://schemas.openxmlformats.org/officeDocument/2006/customXml" ds:itemID="{CF104685-7DF6-40D0-9696-8EBE0F51987E}">
  <ds:schemaRefs>
    <ds:schemaRef ds:uri="http://schemas.microsoft.com/sharepoint/v3/contenttype/forms"/>
  </ds:schemaRefs>
</ds:datastoreItem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189</TotalTime>
  <Words>184</Words>
  <Application>Microsoft Office PowerPoint</Application>
  <PresentationFormat>On-screen Show (4:3)</PresentationFormat>
  <Paragraphs>55</Paragraphs>
  <Slides>7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4</vt:i4>
      </vt:variant>
      <vt:variant>
        <vt:lpstr>Slide Titles</vt:lpstr>
      </vt:variant>
      <vt:variant>
        <vt:i4>7</vt:i4>
      </vt:variant>
    </vt:vector>
  </HeadingPairs>
  <TitlesOfParts>
    <vt:vector size="14" baseType="lpstr">
      <vt:lpstr>Arial</vt:lpstr>
      <vt:lpstr>Calibri</vt:lpstr>
      <vt:lpstr>Times New Roman</vt:lpstr>
      <vt:lpstr>FHFA_Brand</vt:lpstr>
      <vt:lpstr>Light Background</vt:lpstr>
      <vt:lpstr>Dark Background</vt:lpstr>
      <vt:lpstr>Dividers</vt:lpstr>
      <vt:lpstr> Rural Housing</vt:lpstr>
      <vt:lpstr>PowerPoint Presentation</vt:lpstr>
      <vt:lpstr>Rural housing</vt:lpstr>
      <vt:lpstr>Rural housing</vt:lpstr>
      <vt:lpstr>Rural housing</vt:lpstr>
      <vt:lpstr>Rural housing</vt:lpstr>
      <vt:lpstr>Rural housing</vt:lpstr>
    </vt:vector>
  </TitlesOfParts>
  <Company>Federal Housing Finance Agency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Sheign Freel</dc:creator>
  <cp:lastModifiedBy>Roberts, Toi</cp:lastModifiedBy>
  <cp:revision>10</cp:revision>
  <cp:lastPrinted>2013-12-17T19:19:44Z</cp:lastPrinted>
  <dcterms:created xsi:type="dcterms:W3CDTF">2019-09-27T18:20:07Z</dcterms:created>
  <dcterms:modified xsi:type="dcterms:W3CDTF">2021-07-12T21:36:37Z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0x01010041045E0B0F3E9D4CBF6C5018A41D81D1</vt:lpwstr>
  </property>
  <property fmtid="{D5CDD505-2E9C-101B-9397-08002B2CF9AE}" pid="3" name="ArticulateGUID">
    <vt:lpwstr>7C4E1635-F270-419D-9743-12C579EA28C3</vt:lpwstr>
  </property>
  <property fmtid="{D5CDD505-2E9C-101B-9397-08002B2CF9AE}" pid="4" name="ArticulatePath">
    <vt:lpwstr>Template_Stone Background</vt:lpwstr>
  </property>
</Properties>
</file>